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6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7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90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6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06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0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7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7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4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8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663A8-7745-40FB-A139-6DEA00B3F2F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D53BC3-C076-43D3-9F0E-5830E1991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3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6.png"/><Relationship Id="rId7" Type="http://schemas.openxmlformats.org/officeDocument/2006/relationships/image" Target="../media/image5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4FF4D0E-CF9E-4677-98C3-F7AD0DEF0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0"/>
            <a:ext cx="8771474" cy="5591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A43C04-64D9-4269-8EC6-A68CE63B5426}"/>
              </a:ext>
            </a:extLst>
          </p:cNvPr>
          <p:cNvSpPr txBox="1"/>
          <p:nvPr/>
        </p:nvSpPr>
        <p:spPr>
          <a:xfrm>
            <a:off x="3219780" y="2269230"/>
            <a:ext cx="45111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МБУ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 «Мценский 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Дворец культуры»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13" y="233746"/>
            <a:ext cx="2164487" cy="12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3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215" y="1358802"/>
            <a:ext cx="58830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Акция </a:t>
            </a:r>
            <a:r>
              <a:rPr lang="ru-RU" sz="1400" b="1" dirty="0" smtClean="0"/>
              <a:t>«Сети для </a:t>
            </a:r>
            <a:r>
              <a:rPr lang="ru-RU" sz="1400" b="1" dirty="0" err="1" smtClean="0"/>
              <a:t>СВОих</a:t>
            </a:r>
            <a:r>
              <a:rPr lang="ru-RU" sz="1400" b="1" dirty="0" smtClean="0"/>
              <a:t>» </a:t>
            </a:r>
            <a:r>
              <a:rPr lang="ru-RU" sz="1400" dirty="0" smtClean="0"/>
              <a:t>проходит на протяжении всего календарного года. </a:t>
            </a:r>
            <a:r>
              <a:rPr lang="ru-RU" sz="1400" dirty="0" smtClean="0"/>
              <a:t>Волонтеры плетут маскировочные сети для бойцов СВО. В их фронт работы входит: </a:t>
            </a:r>
            <a:r>
              <a:rPr lang="ru-RU" sz="1400" dirty="0" smtClean="0"/>
              <a:t>плетение основы для сетей, нарезка лент, </a:t>
            </a:r>
            <a:r>
              <a:rPr lang="ru-RU" sz="1400" dirty="0"/>
              <a:t>использование разных вариантов вплетения лент</a:t>
            </a:r>
            <a:r>
              <a:rPr lang="ru-RU" sz="1400" dirty="0" smtClean="0"/>
              <a:t>, </a:t>
            </a:r>
            <a:r>
              <a:rPr lang="ru-RU" sz="1400" dirty="0"/>
              <a:t>цветовых решений, использование разных вариантов соединения оплетения, сортировка, учет материальных ценностей, упаковка и складская работа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8927" y="141094"/>
            <a:ext cx="3094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Сети для </a:t>
            </a:r>
            <a:r>
              <a:rPr lang="ru-RU" sz="48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СВОих</a:t>
            </a:r>
            <a:endParaRPr lang="ru-RU" sz="40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5986" y="4880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Маскировочная сеть — уникальное укрытие на поле боя. </a:t>
            </a:r>
          </a:p>
          <a:p>
            <a:r>
              <a:rPr lang="ru-RU" sz="1200" dirty="0"/>
              <a:t>Огромное значение для решения боевых задач имеет маскировка как инструмент военной тактики и стратегии, направленный на введение противника в заблуждение относительно наличия, расположения, состава, действия и намерений своих войск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 smtClean="0"/>
              <a:t>Если </a:t>
            </a:r>
            <a:r>
              <a:rPr lang="ru-RU" sz="1200" dirty="0"/>
              <a:t>предупрежден — значит вооружен, то есть если спрятался, то себя обезопасил!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7" y="3283027"/>
            <a:ext cx="2445744" cy="1834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88" y="406696"/>
            <a:ext cx="1872867" cy="2497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66" y="3022180"/>
            <a:ext cx="2319589" cy="1739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39" y="3022181"/>
            <a:ext cx="2319589" cy="1739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76" y="4966520"/>
            <a:ext cx="1333310" cy="1777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5" y="5225678"/>
            <a:ext cx="2010309" cy="1507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74" y="406696"/>
            <a:ext cx="1304059" cy="7335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4FF4D0E-CF9E-4677-98C3-F7AD0DEF0B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-28364"/>
            <a:ext cx="1134737" cy="7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88F3F3A-0C7C-4E38-9088-B6F7357CC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r="151" b="7234"/>
          <a:stretch/>
        </p:blipFill>
        <p:spPr bwMode="auto">
          <a:xfrm>
            <a:off x="4050454" y="1532016"/>
            <a:ext cx="2001874" cy="130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66DE8C0-50B4-48B5-9C86-5BD6BFB851A7}"/>
              </a:ext>
            </a:extLst>
          </p:cNvPr>
          <p:cNvSpPr/>
          <p:nvPr/>
        </p:nvSpPr>
        <p:spPr>
          <a:xfrm>
            <a:off x="2318578" y="0"/>
            <a:ext cx="4481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СЕРДЦЕ ДЛЯ ТЕБЯ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9285" y="3176404"/>
            <a:ext cx="77031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212529"/>
                </a:solidFill>
                <a:latin typeface="Century Gothic" panose="020B0502020202020204" pitchFamily="34" charset="0"/>
              </a:rPr>
              <a:t>Воспитательно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-патриотическая акция</a:t>
            </a:r>
            <a:r>
              <a:rPr lang="ru-RU" sz="1400" b="1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 «Сердце </a:t>
            </a:r>
            <a:r>
              <a:rPr lang="ru-RU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для </a:t>
            </a:r>
            <a:r>
              <a:rPr lang="ru-RU" sz="1400" b="1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тебя»,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посвященная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празднику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«Национальный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день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донора», включает в себя мастер-класс по изготовлению броши в виде сердца, которые дарятся донорам в праздничный день. </a:t>
            </a:r>
            <a:endParaRPr lang="ru-RU" sz="1400" dirty="0" smtClean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День донора – это  чествование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добровольцев, которые отдают свою кровь для нужд больных.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Кроме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того, это торжество врачей-</a:t>
            </a:r>
            <a:r>
              <a:rPr lang="ru-RU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трансфузиологов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, которые путем переливания крови спасают жизнь и здоровье пациентов</a:t>
            </a:r>
            <a:r>
              <a:rPr lang="ru-RU" dirty="0">
                <a:solidFill>
                  <a:srgbClr val="212529"/>
                </a:solidFill>
                <a:latin typeface="Century Gothic" panose="020B0502020202020204" pitchFamily="34" charset="0"/>
              </a:rPr>
              <a:t>.</a:t>
            </a:r>
            <a:endParaRPr lang="ru-RU" b="0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77" y="1268763"/>
            <a:ext cx="2452946" cy="1832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2" y="4959014"/>
            <a:ext cx="2337978" cy="1753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4" y="1268763"/>
            <a:ext cx="2745921" cy="1832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65" y="4833683"/>
            <a:ext cx="1425995" cy="1901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36" y="4799316"/>
            <a:ext cx="1481080" cy="1974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44" y="198905"/>
            <a:ext cx="1123720" cy="6320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4FF4D0E-CF9E-4677-98C3-F7AD0DEF0B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7" y="5387463"/>
            <a:ext cx="1245219" cy="7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3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66DE8C0-50B4-48B5-9C86-5BD6BFB851A7}"/>
              </a:ext>
            </a:extLst>
          </p:cNvPr>
          <p:cNvSpPr/>
          <p:nvPr/>
        </p:nvSpPr>
        <p:spPr>
          <a:xfrm>
            <a:off x="2318578" y="0"/>
            <a:ext cx="4481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Крылья ангела</a:t>
            </a:r>
            <a:endParaRPr lang="ru-RU" sz="48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73" y="5800505"/>
            <a:ext cx="1123720" cy="6320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35584" y="2476176"/>
            <a:ext cx="8108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Ежегодный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конкурс тематических детских рисунков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«Крылья ангела», посвященный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Дню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матери,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и реализованный рамках Всероссийской акции «Крылья Ангела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» для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детей из многодетных семей.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Дети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рисуют ангела-хранителя таким, каким его себе представляют. </a:t>
            </a:r>
            <a:endParaRPr lang="ru-RU" sz="1400" dirty="0" smtClean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Волонтеры проводят мастер-класс и готовят для победителей и участников конкурса подарки в виде ангелов в различных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техниках.</a:t>
            </a:r>
            <a:endParaRPr lang="ru-RU" sz="1400" dirty="0">
              <a:solidFill>
                <a:srgbClr val="21252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94" y="918627"/>
            <a:ext cx="1899592" cy="1476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27" y="838753"/>
            <a:ext cx="2185123" cy="1638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30" y="830997"/>
            <a:ext cx="2193572" cy="1645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9" y="3861171"/>
            <a:ext cx="2260880" cy="1716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08" y="3861171"/>
            <a:ext cx="2289141" cy="1716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24" y="3861171"/>
            <a:ext cx="2318578" cy="1738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27" y="5431965"/>
            <a:ext cx="2434085" cy="13691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33" y="3872383"/>
            <a:ext cx="1270824" cy="1694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" b="10129"/>
          <a:stretch/>
        </p:blipFill>
        <p:spPr>
          <a:xfrm>
            <a:off x="4855698" y="5452123"/>
            <a:ext cx="2203374" cy="135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4FF4D0E-CF9E-4677-98C3-F7AD0DEF0B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62" y="5626510"/>
            <a:ext cx="1842696" cy="11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66DE8C0-50B4-48B5-9C86-5BD6BFB851A7}"/>
              </a:ext>
            </a:extLst>
          </p:cNvPr>
          <p:cNvSpPr/>
          <p:nvPr/>
        </p:nvSpPr>
        <p:spPr>
          <a:xfrm>
            <a:off x="2318578" y="0"/>
            <a:ext cx="4481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Здравствуй, ЛЕТО!</a:t>
            </a:r>
            <a:endParaRPr lang="ru-RU" sz="48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80" y="121626"/>
            <a:ext cx="1123720" cy="6320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82994" y="2488817"/>
            <a:ext cx="457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На летних каникулах многие дети находятся </a:t>
            </a:r>
            <a:endParaRPr lang="ru-RU" sz="1400" dirty="0" smtClean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летних школьных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лагерях,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и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чтобы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разнообразить их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отдых, сделать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его ярким и незабываемым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наши волонтеры ежегодно готовят и проводят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детские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игровые программы «Здравствуй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, лето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!» и «Шагаем в лето».</a:t>
            </a:r>
          </a:p>
          <a:p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Так же эта развлекательная анимационная программа проводится во время летних каникул для детей в</a:t>
            </a:r>
            <a:r>
              <a:rPr lang="ru-RU" sz="1400" dirty="0" smtClean="0"/>
              <a:t> </a:t>
            </a:r>
            <a:r>
              <a:rPr lang="ru-RU" sz="1400" dirty="0"/>
              <a:t>КСУ СО ОО "Центр помощи детям, оставшимся без попечения родителей "Теплый </a:t>
            </a:r>
            <a:r>
              <a:rPr lang="ru-RU" sz="1400" dirty="0" smtClean="0"/>
              <a:t>дом».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26" y="823193"/>
            <a:ext cx="2120490" cy="16479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4" y="830997"/>
            <a:ext cx="2176420" cy="16578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4" y="5166473"/>
            <a:ext cx="2176420" cy="16323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51" y="861075"/>
            <a:ext cx="2170323" cy="16277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14" y="5166472"/>
            <a:ext cx="2176420" cy="16323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9" b="21125"/>
          <a:stretch/>
        </p:blipFill>
        <p:spPr>
          <a:xfrm>
            <a:off x="4005320" y="4897775"/>
            <a:ext cx="2514264" cy="19010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0" y="2703064"/>
            <a:ext cx="1485347" cy="1980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08" y="2703532"/>
            <a:ext cx="1500921" cy="19816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4FF4D0E-CF9E-4677-98C3-F7AD0DEF0B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51" y="80768"/>
            <a:ext cx="1118227" cy="7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66DE8C0-50B4-48B5-9C86-5BD6BFB851A7}"/>
              </a:ext>
            </a:extLst>
          </p:cNvPr>
          <p:cNvSpPr/>
          <p:nvPr/>
        </p:nvSpPr>
        <p:spPr>
          <a:xfrm>
            <a:off x="2318578" y="0"/>
            <a:ext cx="4481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Осенняя доброта!</a:t>
            </a:r>
            <a:endParaRPr lang="ru-RU" sz="48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80" y="6103784"/>
            <a:ext cx="1123720" cy="6320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60135" y="1764896"/>
            <a:ext cx="448386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В первый день октября во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всем мире празднуется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«Международный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день пожилых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людей».</a:t>
            </a:r>
            <a:endParaRPr lang="ru-RU" sz="1400" dirty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В честь этого праздника мы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 проводим благотворительные мастер-классы</a:t>
            </a:r>
          </a:p>
          <a:p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«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Футляр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для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очков» и «Осенняя доброта»,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которых волонтеры изготавливают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подарки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для одиноких пожилых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людей .</a:t>
            </a:r>
            <a:endParaRPr lang="ru-RU" sz="1400" dirty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Людям пожилого возраста получать такие презенты особенно приятно, ведь они свидетельствуют о вложении в подарок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нашей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любви, времени и усилий.</a:t>
            </a:r>
          </a:p>
          <a:p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Это не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просто знак внимания. Это возможность почувствовать свою значимость для окружающих, способ доставить человеку радость и заряд положительных эмоций, напоминание о любви и уважении к ним!</a:t>
            </a:r>
            <a:endParaRPr lang="ru-RU" sz="1400" b="0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95" y="5493574"/>
            <a:ext cx="1453285" cy="130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8" b="9719"/>
          <a:stretch/>
        </p:blipFill>
        <p:spPr>
          <a:xfrm>
            <a:off x="4836629" y="5498338"/>
            <a:ext cx="1453283" cy="129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0" y="5182344"/>
            <a:ext cx="3602516" cy="1609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4458" r="12731" b="9236"/>
          <a:stretch/>
        </p:blipFill>
        <p:spPr>
          <a:xfrm>
            <a:off x="1384054" y="847634"/>
            <a:ext cx="1537821" cy="1984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13" y="242062"/>
            <a:ext cx="2068072" cy="155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0" r="21513"/>
          <a:stretch/>
        </p:blipFill>
        <p:spPr>
          <a:xfrm>
            <a:off x="3098943" y="847634"/>
            <a:ext cx="1507489" cy="1984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8755" r="11688"/>
          <a:stretch/>
        </p:blipFill>
        <p:spPr>
          <a:xfrm>
            <a:off x="425034" y="3180747"/>
            <a:ext cx="2591752" cy="16397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2530" r="9733"/>
          <a:stretch/>
        </p:blipFill>
        <p:spPr>
          <a:xfrm>
            <a:off x="3070489" y="2924581"/>
            <a:ext cx="1535943" cy="22066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4FF4D0E-CF9E-4677-98C3-F7AD0DEF0B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56" y="847634"/>
            <a:ext cx="1299990" cy="82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66DE8C0-50B4-48B5-9C86-5BD6BFB851A7}"/>
              </a:ext>
            </a:extLst>
          </p:cNvPr>
          <p:cNvSpPr/>
          <p:nvPr/>
        </p:nvSpPr>
        <p:spPr>
          <a:xfrm>
            <a:off x="2318578" y="0"/>
            <a:ext cx="4481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Коробка радости</a:t>
            </a:r>
            <a:endParaRPr lang="ru-RU" sz="48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1" y="0"/>
            <a:ext cx="1123720" cy="632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4FF4D0E-CF9E-4677-98C3-F7AD0DEF0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01" y="973955"/>
            <a:ext cx="1299990" cy="8286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25597" y="194559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Совместно с волонтёрами-медиками </a:t>
            </a:r>
            <a:r>
              <a:rPr lang="ru-RU" sz="1400" dirty="0"/>
              <a:t>школьного отряда </a:t>
            </a:r>
            <a:r>
              <a:rPr lang="ru-RU" sz="1400" dirty="0" smtClean="0"/>
              <a:t>«</a:t>
            </a:r>
            <a:r>
              <a:rPr lang="ru-RU" sz="1400" dirty="0" smtClean="0"/>
              <a:t>Пульс» наши </a:t>
            </a:r>
            <a:r>
              <a:rPr lang="ru-RU" sz="1400" dirty="0"/>
              <a:t>волонтеры культуры, организовали акцию "Коробка </a:t>
            </a:r>
            <a:r>
              <a:rPr lang="ru-RU" sz="1400" dirty="0" smtClean="0"/>
              <a:t>радости«, в </a:t>
            </a:r>
            <a:r>
              <a:rPr lang="ru-RU" sz="1400" dirty="0" smtClean="0"/>
              <a:t>рамках которой производится </a:t>
            </a:r>
            <a:r>
              <a:rPr lang="ru-RU" sz="1400" dirty="0"/>
              <a:t>сбор принадлежностей для детского творчества: краски, цветные карандаши, альбомы для рисования, </a:t>
            </a:r>
            <a:r>
              <a:rPr lang="ru-RU" sz="1400" dirty="0" err="1"/>
              <a:t>разукрашки</a:t>
            </a:r>
            <a:r>
              <a:rPr lang="ru-RU" sz="1400" dirty="0"/>
              <a:t>, пластилин, мозаики и другие </a:t>
            </a:r>
            <a:r>
              <a:rPr lang="ru-RU" sz="1400" dirty="0" smtClean="0"/>
              <a:t>предметы. </a:t>
            </a:r>
            <a:endParaRPr lang="ru-RU" sz="1400" dirty="0" smtClean="0"/>
          </a:p>
          <a:p>
            <a:r>
              <a:rPr lang="ru-RU" sz="1400" dirty="0" smtClean="0"/>
              <a:t>В завершении акции все </a:t>
            </a:r>
            <a:r>
              <a:rPr lang="ru-RU" sz="1400" dirty="0" smtClean="0"/>
              <a:t>подарки благотворителей </a:t>
            </a:r>
            <a:r>
              <a:rPr lang="ru-RU" sz="1400" dirty="0" smtClean="0"/>
              <a:t>передаются </a:t>
            </a:r>
            <a:r>
              <a:rPr lang="ru-RU" sz="1400" dirty="0"/>
              <a:t>детям, находящимся на лечении в детском отделении БУЗ Орловской области "</a:t>
            </a:r>
            <a:r>
              <a:rPr lang="ru-RU" sz="1400" dirty="0" err="1"/>
              <a:t>Мценская</a:t>
            </a:r>
            <a:r>
              <a:rPr lang="ru-RU" sz="1400" dirty="0"/>
              <a:t> ЦРБ".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4" y="3106879"/>
            <a:ext cx="2098378" cy="14836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3134" r="15663" b="10159"/>
          <a:stretch/>
        </p:blipFill>
        <p:spPr>
          <a:xfrm>
            <a:off x="6090816" y="860606"/>
            <a:ext cx="2802315" cy="21699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16" y="4666796"/>
            <a:ext cx="2789122" cy="20918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" b="10553"/>
          <a:stretch/>
        </p:blipFill>
        <p:spPr>
          <a:xfrm>
            <a:off x="2972669" y="4768870"/>
            <a:ext cx="2991329" cy="19897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91" y="4785223"/>
            <a:ext cx="1480061" cy="19734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7068" b="21607"/>
          <a:stretch/>
        </p:blipFill>
        <p:spPr>
          <a:xfrm>
            <a:off x="1444739" y="752562"/>
            <a:ext cx="2368627" cy="11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66DE8C0-50B4-48B5-9C86-5BD6BFB851A7}"/>
              </a:ext>
            </a:extLst>
          </p:cNvPr>
          <p:cNvSpPr/>
          <p:nvPr/>
        </p:nvSpPr>
        <p:spPr>
          <a:xfrm>
            <a:off x="2318577" y="0"/>
            <a:ext cx="47762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ОдноУх</a:t>
            </a:r>
            <a:r>
              <a:rPr lang="ru-RU" sz="4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 и первая зима</a:t>
            </a:r>
            <a:endParaRPr lang="ru-RU" sz="48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3" y="1508130"/>
            <a:ext cx="1123720" cy="632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4FF4D0E-CF9E-4677-98C3-F7AD0DEF0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10" y="2318"/>
            <a:ext cx="1299990" cy="8286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8145" y="2619116"/>
            <a:ext cx="5477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Новогоднее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представление «</a:t>
            </a:r>
            <a:r>
              <a:rPr lang="ru-RU" sz="1400" dirty="0" err="1" smtClean="0">
                <a:solidFill>
                  <a:srgbClr val="212529"/>
                </a:solidFill>
                <a:latin typeface="Century Gothic" panose="020B0502020202020204" pitchFamily="34" charset="0"/>
              </a:rPr>
              <a:t>ОдноУх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 и первая зима» для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детей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инвалидов, детей участников СВО и детей из многодетных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семей. Это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интерактивный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спектакль с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элементами театрализации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,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который удивляет своей фантазией, светлыми мыслями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, добрыми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персонажами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, играми, танцами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, забавами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и трогательными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моментами. 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К</a:t>
            </a:r>
            <a:r>
              <a:rPr lang="ru-RU" sz="1400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аждый ребенок, посетивший представление, </a:t>
            </a:r>
            <a:r>
              <a:rPr lang="ru-RU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ощутил приближение самого волшебного долгожданного праздника Нового года.</a:t>
            </a:r>
            <a:endParaRPr lang="ru-RU" sz="1400" b="0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03" y="914203"/>
            <a:ext cx="2177620" cy="1692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5" b="28514"/>
          <a:stretch/>
        </p:blipFill>
        <p:spPr>
          <a:xfrm>
            <a:off x="6435258" y="939000"/>
            <a:ext cx="2263155" cy="1667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53" y="917265"/>
            <a:ext cx="2252346" cy="1689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87" y="4611584"/>
            <a:ext cx="1582320" cy="2109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03" y="4611584"/>
            <a:ext cx="1569215" cy="2092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9" y="4804675"/>
            <a:ext cx="2350313" cy="17627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53" y="2914991"/>
            <a:ext cx="1850834" cy="13881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86" y="4611584"/>
            <a:ext cx="1611689" cy="21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917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497</TotalTime>
  <Words>566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2023-04-19T06:10:12Z</dcterms:created>
  <dcterms:modified xsi:type="dcterms:W3CDTF">2025-01-13T05:53:39Z</dcterms:modified>
</cp:coreProperties>
</file>