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mp3" ContentType="audio/mpe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02" r:id="rId2"/>
    <p:sldId id="305" r:id="rId3"/>
    <p:sldId id="283" r:id="rId4"/>
    <p:sldId id="291" r:id="rId5"/>
    <p:sldId id="284" r:id="rId6"/>
    <p:sldId id="30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  <a:srgbClr val="D22C38"/>
    <a:srgbClr val="D63A45"/>
    <a:srgbClr val="DA4A54"/>
    <a:srgbClr val="FF9900"/>
    <a:srgbClr val="E3BDB3"/>
    <a:srgbClr val="66CCFF"/>
    <a:srgbClr val="CC0066"/>
    <a:srgbClr val="D60093"/>
    <a:srgbClr val="6FC3D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65"/>
    <p:restoredTop sz="87304" autoAdjust="0"/>
  </p:normalViewPr>
  <p:slideViewPr>
    <p:cSldViewPr snapToGrid="0" snapToObjects="1">
      <p:cViewPr varScale="1">
        <p:scale>
          <a:sx n="60" d="100"/>
          <a:sy n="60" d="100"/>
        </p:scale>
        <p:origin x="-86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463F9-AC7C-EE41-95DA-6CD77958C203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192B-A7F2-BD4A-B96A-F466A2B5649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5900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F192B-A7F2-BD4A-B96A-F466A2B5649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4551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F192B-A7F2-BD4A-B96A-F466A2B5649D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8985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7C285-43A3-034E-A1B0-6E99DED76AAB}" type="datetimeFigureOut">
              <a:rPr lang="ru-RU" smtClean="0"/>
              <a:pPr/>
              <a:t>19.07.2024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EED08-6EB6-5B40-BBC3-1846E42D8E6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Relationship Id="rId5" Type="http://schemas.openxmlformats.org/officeDocument/2006/relationships/image" Target="../media/image1.png"/><Relationship Id="rId4" Type="http://schemas.microsoft.com/office/2007/relationships/media" Target="../media/media1.mp3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99" y="2828261"/>
            <a:ext cx="95962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Бабушкины сказки</a:t>
            </a:r>
          </a:p>
          <a:p>
            <a:endParaRPr lang="en-US" sz="5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" y="4587479"/>
            <a:ext cx="7807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Тюменская область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, г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. Тюмень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" y="5882880"/>
            <a:ext cx="7261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Климентьева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Любовь Анатольевна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7 секунд Кадридь из к-ф Любовь и голуби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="" xmlns:p14="http://schemas.microsoft.com/office/powerpoint/2010/main" r:embed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623749" y="64216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702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49860"/>
            <a:ext cx="10515600" cy="100366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Проблема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4912" y="1057619"/>
            <a:ext cx="10598887" cy="6099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возможности реализации творческого потенциала у пожилых людей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+, недостаток коммуникации в семье.</a:t>
            </a:r>
          </a:p>
          <a:p>
            <a:pPr algn="ctr" fontAlgn="t"/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lnSpc>
                <a:spcPts val="3360"/>
              </a:lnSpc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Подтверждающие данные:</a:t>
            </a:r>
          </a:p>
          <a:p>
            <a:pPr marL="514350" indent="-514350" fontAlgn="t">
              <a:lnSpc>
                <a:spcPts val="3360"/>
              </a:lnSpc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Соцопрос людей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55+: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хотят иметь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свою площадку для общения. Существует недопонимание с молодежью в семье.</a:t>
            </a:r>
          </a:p>
          <a:p>
            <a:pPr marL="514350" indent="-514350" fontAlgn="t">
              <a:lnSpc>
                <a:spcPts val="3360"/>
              </a:lnSpc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Мнение целевой группы: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70% хотят участвовать в театральной деятельности. </a:t>
            </a:r>
          </a:p>
          <a:p>
            <a:pPr marL="514350" indent="-514350" fontAlgn="t">
              <a:lnSpc>
                <a:spcPts val="3360"/>
              </a:lnSpc>
            </a:pP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>
              <a:lnSpc>
                <a:spcPct val="150000"/>
              </a:lnSpc>
            </a:pP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lvl="1" algn="just">
              <a:spcAft>
                <a:spcPts val="0"/>
              </a:spcAft>
            </a:pPr>
            <a:endParaRPr lang="ru-RU" sz="2200" i="1" dirty="0">
              <a:solidFill>
                <a:schemeClr val="accent1">
                  <a:lumMod val="50000"/>
                </a:schemeClr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49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77525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Механизм решения 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1507" y="1432194"/>
            <a:ext cx="1149379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1" algn="just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«серебряных» волонтеров театральной студии "Мари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Ванна",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имеющая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сценический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опыт, вместе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приглашенными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экспертами (режиссер, актеры, драматург) создаст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сообщество творческих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 55+ средствами театрального искусства; будет участвовать в документальном спектакле по реальным историям старшего поколения. </a:t>
            </a:r>
          </a:p>
          <a:p>
            <a:pPr marL="12700" lvl="1" algn="just"/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lvl="1" algn="just"/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Ключевые мероприятия: </a:t>
            </a:r>
            <a:endParaRPr lang="ru-RU" sz="26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Кастинг.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15 мастер-классов </a:t>
            </a:r>
            <a:r>
              <a:rPr lang="ru-RU" sz="2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тренингов по актерскому </a:t>
            </a: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мастерству.</a:t>
            </a:r>
          </a:p>
          <a:p>
            <a:pPr algn="just"/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10 репетиций и 2 показа спектакля участниками проекта.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695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8200" y="36230"/>
            <a:ext cx="10515600" cy="63362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Уникальность проекта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0336" y="1148315"/>
            <a:ext cx="118305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lvl="1" indent="-457200" algn="just">
              <a:buFontTx/>
              <a:buAutoNum type="arabicPeriod"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Привлечение в театральное сообщество членов семей актеров. 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69900" lvl="1" indent="-457200" algn="just">
              <a:buFontTx/>
              <a:buAutoNum type="arabicPeriod"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театральное сообщество 55+ войдут люди из разных поколений. </a:t>
            </a:r>
          </a:p>
          <a:p>
            <a:pPr marL="469900" lvl="1" indent="-457200" algn="just">
              <a:buFontTx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Истории бабушек могут стать особенно трогательным для зрителей, укрепятся связи между членами семьи.</a:t>
            </a:r>
            <a:endParaRPr lang="ru-RU" sz="36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22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808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Количественные результаты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Arial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1443210"/>
            <a:ext cx="1035788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Количество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благополучателей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(чел.) </a:t>
            </a:r>
            <a:r>
              <a:rPr lang="mr-IN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 не менее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20</a:t>
            </a:r>
          </a:p>
          <a:p>
            <a:pPr marL="0" lvl="1">
              <a:lnSpc>
                <a:spcPct val="15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Количество волонтеров  (чел.) </a:t>
            </a:r>
            <a:r>
              <a:rPr lang="mr-IN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10</a:t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Количество показов спектакля (шт.) –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marL="0" lvl="1">
              <a:lnSpc>
                <a:spcPct val="15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Количество зрителей (чел.) </a:t>
            </a:r>
            <a:r>
              <a:rPr lang="mr-IN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до 200</a:t>
            </a:r>
          </a:p>
          <a:p>
            <a:pPr marL="0" lvl="1">
              <a:lnSpc>
                <a:spcPct val="15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Arial" charset="0"/>
                <a:cs typeface="Times New Roman" pitchFamily="18" charset="0"/>
              </a:rPr>
              <a:t>Количество публикаций (шт.) </a:t>
            </a:r>
            <a:r>
              <a:rPr lang="mr-IN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Arial" charset="0"/>
                <a:cs typeface="Times New Roman" pitchFamily="18" charset="0"/>
              </a:rPr>
              <a:t> не менее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Arial" charset="0"/>
                <a:cs typeface="Times New Roman" pitchFamily="18" charset="0"/>
              </a:rPr>
              <a:t>5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Репортажная съемка (шт.) –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1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lvl="1">
              <a:spcAft>
                <a:spcPts val="0"/>
              </a:spcAft>
            </a:pPr>
            <a:endParaRPr lang="ru-RU" sz="2200" i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5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808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Качественные показатели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Arial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3525" y="1443210"/>
            <a:ext cx="1127051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Улучшится физическое и психоэмоциональное здоровье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(%) </a:t>
            </a:r>
            <a:r>
              <a:rPr lang="mr-IN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90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Раскроются таланты участников проекта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(%) </a:t>
            </a:r>
            <a:r>
              <a:rPr lang="mr-IN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не менее 95</a:t>
            </a:r>
          </a:p>
          <a:p>
            <a:pPr marL="0" lvl="1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Участники проекта передадут свой творческий опыт и знания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(%) - 100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1">
              <a:lnSpc>
                <a:spcPct val="15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Улучшится коммуникация в семье (%) </a:t>
            </a:r>
            <a:r>
              <a:rPr lang="mr-IN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Arial" charset="0"/>
              </a:rPr>
              <a:t>–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 не менее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80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lvl="1">
              <a:spcAft>
                <a:spcPts val="0"/>
              </a:spcAft>
            </a:pPr>
            <a:endParaRPr lang="ru-RU" sz="2200" i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7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3175</TotalTime>
  <Words>235</Words>
  <Application>Microsoft Office PowerPoint</Application>
  <PresentationFormat>Произвольный</PresentationFormat>
  <Paragraphs>33</Paragraphs>
  <Slides>6</Slides>
  <Notes>2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Проблема</vt:lpstr>
      <vt:lpstr>Механизм решения </vt:lpstr>
      <vt:lpstr>Уникальность проекта</vt:lpstr>
      <vt:lpstr>Количественные результаты</vt:lpstr>
      <vt:lpstr>Качественные показатели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User</cp:lastModifiedBy>
  <cp:revision>327</cp:revision>
  <cp:lastPrinted>2019-08-19T07:39:53Z</cp:lastPrinted>
  <dcterms:created xsi:type="dcterms:W3CDTF">2019-08-18T15:07:00Z</dcterms:created>
  <dcterms:modified xsi:type="dcterms:W3CDTF">2024-07-19T08:59:40Z</dcterms:modified>
</cp:coreProperties>
</file>