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9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6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5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7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7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4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2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3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4E04-450D-468B-A5CD-B90ABD23041B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7AF5-8614-40FE-9ABA-2B183505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о добровольческой деятельности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в муниципальном районе </a:t>
            </a:r>
            <a:r>
              <a:rPr lang="ru-RU" dirty="0" err="1" smtClean="0">
                <a:latin typeface="+mj-lt"/>
              </a:rPr>
              <a:t>Татышлинский</a:t>
            </a:r>
            <a:r>
              <a:rPr lang="ru-RU" dirty="0" smtClean="0">
                <a:latin typeface="+mj-lt"/>
              </a:rPr>
              <a:t> район РБ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7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37392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Всего в муниципальном районе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Татышлинский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район РБ волонтеров 168 готовых помогать и участвовавших в добрых делах организации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https://sun9-37.userapi.com/impg/5_XZLgJ80alJ7Lhb1OLW-SIYWSbXCAwTRBxN8A/L7YZAS4xAeo.jpg?size=1280x960&amp;quality=95&amp;sign=fc593611d2e07922db95193aa93212c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6" y="1527463"/>
            <a:ext cx="4300873" cy="32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6.userapi.com/s/v1/ig2/9zYCB2YvAa0OEvoxE07WrhJCf3VBxoMywHi61ayY-HAmeLyqRswmYU_l6dU1KyWN3EhgiKRE2Q3Wg0u-uDyKJCyv.jpg?quality=95&amp;crop=0,0,1279,958&amp;as=32x24,48x36,72x54,108x81,160x120,240x180,360x270,480x360,540x404,640x479,720x539,1080x809,1279x958&amp;from=bu&amp;cs=1080x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9" y="1527463"/>
            <a:ext cx="4471266" cy="33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37392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Ежегодно наши волонтеры участвуют в разных мероприятиях в Республике Башкортостан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s://sun9-52.userapi.com/s/v1/ig2/WMg3OlOW4iWjLfNc_tauy0v4YCSIyNPKfPFQA5OZ-2_Ve7y8IaDJvoeyHuVN4VlQuM-72DFOAh0EG8SW4bqhVrlE.jpg?quality=95&amp;crop=0,0,1279,958&amp;as=32x24,48x36,72x54,108x81,160x120,240x180,360x270,480x360,540x404,640x479,720x539,1080x809,1279x958&amp;from=bu&amp;cs=1080x8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201810"/>
            <a:ext cx="3823856" cy="2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7.userapi.com/impg/MaX2chPf1azwVrGfhW6Yn9Qc2ONdb6doR_WpWg/D2S2dBn1K6s.jpg?size=1280x773&amp;quality=95&amp;sign=ff352e96f4b0028d09bfec549a9c50b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247436"/>
            <a:ext cx="3823856" cy="23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6.userapi.com/impg/1q7QeoKUl6vzHUj30cFelPlDQc_B4vVEw_GM2Q/fCnCBn-oj04.jpg?size=1280x853&amp;quality=95&amp;sign=25a5a543441624d917409c669e21d9f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09" y="1201810"/>
            <a:ext cx="7884691" cy="52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3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37392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Принимают участие в разных акциях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https://sun9-68.userapi.com/impg/9-t5O_16YZOLFdO2CWCY1VQHbRBZAUEdHF82Sw/nnnUmR_rc2Y.jpg?size=1280x960&amp;quality=95&amp;sign=11360018c6094411742506068441e25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85" y="1041781"/>
            <a:ext cx="3395709" cy="25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7.userapi.com/impg/RGPMXNlNAIgtqqPOkiGufn7BB5q3emncewBncg/6NYIauZSiXQ.jpg?size=1280x720&amp;quality=95&amp;sign=45eb0c181456d208b5484e37721f6a2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81" y="4256415"/>
            <a:ext cx="3957225" cy="222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3.userapi.com/impg/w-FLSNraNe1hFez9tg7w_cLsI9xTFaNPZGhdJQ/BioCMA0FArE.jpg?size=1280x960&amp;quality=95&amp;sign=73dcafb92a88093f121dd374b4c77c7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21" y="757763"/>
            <a:ext cx="4452433" cy="33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73.userapi.com/impg/EdyNdQWsVerf3hGVCLVAlmawaKkAhbX3t4lYKA/IT0p2k9h2cE.jpg?size=810x1080&amp;quality=95&amp;sign=d4310b64a4071c0783ad182f7f11127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2" y="3588563"/>
            <a:ext cx="2077326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3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37392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Чистят снег у Мемориала павшим воинам-землякам в Великой Отечественной войне и участникам боевых действий.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https://sun9-54.userapi.com/impg/9_Avq_2NmENSKW6YYFaiJKMWmk0HBXJTtySVAw/MSTOcTu7JD8.jpg?size=1280x960&amp;quality=95&amp;sign=0e2b89d4690878a09b9b0396b506e50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9" y="1304779"/>
            <a:ext cx="4670329" cy="35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9.userapi.com/impg/d59FsfD3OCV7JkbZVI_qDuw_gfiyk8dbFz40Rg/cHK4UOHob0E.jpg?size=1280x960&amp;quality=95&amp;sign=d22ffa688b96c2ba80fddf702851e36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27" y="2813698"/>
            <a:ext cx="4799638" cy="35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0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37392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Помогают родственникам участников СВО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https://sun9-21.userapi.com/impg/YOWtoA1yjq1O0aQQ6MomySblZM6pl4KwselIZw/l8Pq-oBMVhM.jpg?size=1280x1280&amp;quality=95&amp;sign=693482ef919fb5e7d46a288a93b59d7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3" y="929612"/>
            <a:ext cx="5375564" cy="53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5" y="929612"/>
            <a:ext cx="3358791" cy="1862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6" y="4445401"/>
            <a:ext cx="3358791" cy="1859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9900" y="3434283"/>
            <a:ext cx="375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https://vk.com/wall-206814084_1316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24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37392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Так же помогают при проведении мероприятий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1" y="803491"/>
            <a:ext cx="4318460" cy="2877849"/>
          </a:xfrm>
          <a:prstGeom prst="rect">
            <a:avLst/>
          </a:prstGeom>
        </p:spPr>
      </p:pic>
      <p:pic>
        <p:nvPicPr>
          <p:cNvPr id="6146" name="Picture 2" descr="https://sun9-1.userapi.com/impg/dp7L0VW10TyXurGJtQlR88TArupdoK1z3P14oA/-3BKe9rPdQc.jpg?size=1280x853&amp;quality=95&amp;sign=58329f46a2cb17aecc2e81563bfc871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2" y="3806023"/>
            <a:ext cx="4318460" cy="28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3.userapi.com/impg/QNTFBzwQtLdJciYLUsW45da7-lRwUEs2qv_ygw/Y6tSx8EoHFE.jpg?size=810x1080&amp;quality=95&amp;sign=c765a9d2d0798b7fc224047fa46db35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4" y="759804"/>
            <a:ext cx="4382303" cy="58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38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70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Информация о добровольческой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добровольческой деятельности </dc:title>
  <dc:creator>ГТО</dc:creator>
  <cp:lastModifiedBy>ГТО</cp:lastModifiedBy>
  <cp:revision>3</cp:revision>
  <dcterms:created xsi:type="dcterms:W3CDTF">2025-02-24T05:10:18Z</dcterms:created>
  <dcterms:modified xsi:type="dcterms:W3CDTF">2025-02-24T06:27:00Z</dcterms:modified>
</cp:coreProperties>
</file>