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B30E0B-75DF-42C9-9852-7070BE162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5BC760-7681-461C-917D-6F489AE5B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ECD444-FC6F-41F2-8D86-E6298799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39F0BC-8B21-4794-B496-C9C4B64C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C1A37D-E106-4CA8-8A1A-F86DAA07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48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4B525E-C2B4-4C94-BEA5-E8B76CD18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73170D7-D936-4FCB-917A-CD6D5C3EE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F0F29-1387-45E8-A622-450F3EF3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FDDEEB-5CF4-4683-9790-5CFD147D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6CF403-7861-421A-B35A-A0D03A01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53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E2293BA-9824-42C0-B69D-699351491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7BAEBE-E3D4-494A-897C-0FA06D891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4F6D77-825B-44A5-A1E0-FB8B0C3A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6C7B65-6E22-46AA-88DF-F04136CB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436586-906D-464F-B0B7-6AF609A3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4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93B42B-E7DE-490A-AA1D-B45CE281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105608-B4EC-4A5B-B6EE-6A48049A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08CFB5-9936-4D25-8027-30854CC77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1C4217-9486-42D1-B509-F3ED7AA8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7B6867-855A-4696-BBFA-5EBF5D54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34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4CE06-F5D1-47CE-A8C8-0E9E1579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48512A2-D78B-49CF-97B8-E4CCB2877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F8F8F7-0880-4F20-8C20-DA2DAB1B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D55A80-3AA5-4DC5-B163-8ABBD9DA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C99C88-756A-4063-ACCC-1ECE383B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37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DFE30D-4574-4BD4-90F2-8466A93C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EA8FD3-6BD7-42DC-9718-6EBFB4D96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6B27A1-7284-4AB8-836A-3867F976A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FBD978-426D-4163-83DE-30A77351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3B45B9-8AF0-44D2-A128-E2D35BA84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519AC33-D0AB-47DD-A4DD-6F2D6F7B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95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4048D7-8017-454A-9B4D-B458B93C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38CC23-24C1-4AEF-9458-7D911FCB7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39ED390-D7E7-4A4F-BCCA-863F17D48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52F5BE4-81C0-4FF7-B145-1E369A79C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F190DAE-F499-4451-85C6-D5958A5A9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D54D630-7D5F-4A79-8A33-E885ABEE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D0E020A-BA2A-4A79-BBBB-1B70BBA9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ABBDD6A-C402-4AD7-9B45-2EAAA001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68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3DD92D-5170-45C6-BBC2-047157F3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AD9DA0-7916-4FB1-BBE8-6655A2D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B7C5D96-1059-4716-BA9E-D22D100E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2765631-1F1B-47F6-8346-6DB2B3DE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29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4C8ADFF-493A-48EA-A38B-90447200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BC66D90-A000-484A-88CA-448546F69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D48FA51-9A2B-46F9-8421-CFA2C5CD0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44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DBE06C-ED0A-4DC7-B67D-F0E99705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A4A8B0-CC61-4A4C-AE72-FBC377BA6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73EAC5-21B4-4B9E-8EDC-0011B7C2E5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5282EC6-E41B-4CAC-975F-705E3B49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A7EC95-269C-4574-AAD8-2D6CC90E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35E7CA-E4F9-4F48-AB42-A1F0E4BC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9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4A6821-CAA8-4924-B852-BEA7610A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CDA482F-601F-41B1-B739-EA0DD3781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21BB64D-6CD6-47C3-8028-7BF4B31DD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5DEE8F-C1BA-44AC-8D01-35FA0F4B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0799-BAF4-4C81-A6E3-7CAB67DFA1A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FCC0A1-F0FC-4CEC-8645-78F632C4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3D555F-7A48-4082-944E-8BF92591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7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506D95-06E6-4CD9-9C22-CBED92AD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45B4C9-6772-4C77-A86E-59FBD4737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A9231C-E4E8-4878-B148-760D0D869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0799-BAF4-4C81-A6E3-7CAB67DFA1AE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676D75-96EB-4BE2-A2AC-19EF091C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42701D-B40C-41A1-BE36-7CD2DEFC6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16267-DA8C-4DEF-995F-4411830EF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63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wall-215869681_8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B38DA2-11D8-4CD9-8985-6AB38F03D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67" y="133166"/>
            <a:ext cx="7084380" cy="2414726"/>
          </a:xfrm>
        </p:spPr>
        <p:txBody>
          <a:bodyPr>
            <a:normAutofit/>
          </a:bodyPr>
          <a:lstStyle/>
          <a:p>
            <a:pPr algn="l"/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Волонтёрские </a:t>
            </a:r>
            <a:b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отряды </a:t>
            </a:r>
            <a:b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5600" b="1" dirty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1DDA593-FA25-459F-A424-6B1E1A2B0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12192000" cy="1655762"/>
          </a:xfrm>
          <a:solidFill>
            <a:srgbClr val="FF0000"/>
          </a:solidFill>
        </p:spPr>
        <p:txBody>
          <a:bodyPr/>
          <a:lstStyle/>
          <a:p>
            <a:pPr algn="l"/>
            <a:endParaRPr lang="ru-RU" dirty="0"/>
          </a:p>
          <a:p>
            <a:pPr algn="l"/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AAD8C3B-6FF2-4362-AC78-0D81B2D6D28D}"/>
              </a:ext>
            </a:extLst>
          </p:cNvPr>
          <p:cNvSpPr txBox="1">
            <a:spLocks/>
          </p:cNvSpPr>
          <p:nvPr/>
        </p:nvSpPr>
        <p:spPr>
          <a:xfrm>
            <a:off x="257455" y="2846618"/>
            <a:ext cx="5584053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«Вместе»</a:t>
            </a:r>
            <a:r>
              <a:rPr lang="en-US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pPr algn="l"/>
            <a:endParaRPr lang="ru-RU" sz="2400" b="1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Государственное бюджетное общеобразовательное учреждение  «Центр образования г. Урус-Мартан им. </a:t>
            </a:r>
            <a:r>
              <a:rPr lang="ru-RU" sz="2400" b="1" dirty="0" err="1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Агаевой</a:t>
            </a:r>
            <a:r>
              <a:rPr lang="ru-RU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Маржан</a:t>
            </a:r>
            <a:r>
              <a:rPr lang="ru-RU" sz="24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»</a:t>
            </a:r>
            <a:endParaRPr lang="ru-RU" sz="2400" b="1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8275DC0-55D0-4E35-BF01-99671619ED33}"/>
              </a:ext>
            </a:extLst>
          </p:cNvPr>
          <p:cNvSpPr txBox="1">
            <a:spLocks/>
          </p:cNvSpPr>
          <p:nvPr/>
        </p:nvSpPr>
        <p:spPr>
          <a:xfrm>
            <a:off x="7073153" y="2547892"/>
            <a:ext cx="5118847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err="1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Мальсагова</a:t>
            </a:r>
            <a:r>
              <a:rPr lang="ru-RU" sz="20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Рамина</a:t>
            </a:r>
            <a:r>
              <a:rPr lang="ru-RU" sz="20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Сайдашевна</a:t>
            </a:r>
            <a:r>
              <a:rPr lang="ru-RU" sz="20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pPr algn="l"/>
            <a:endParaRPr lang="ru-RU" sz="2000" b="1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8922 674 71 46</a:t>
            </a:r>
          </a:p>
          <a:p>
            <a:pPr algn="l"/>
            <a:r>
              <a:rPr lang="en-US" sz="20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ramina.malsagova@bk.ru</a:t>
            </a:r>
            <a:endParaRPr lang="ru-RU" sz="2000" b="1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8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234518" y="953839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Миссия </a:t>
            </a:r>
            <a:r>
              <a:rPr lang="ru-RU" sz="16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отряда</a:t>
            </a:r>
            <a:r>
              <a:rPr lang="en-US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раскрой себя в любой полезной для тебя и окружающих деятельности .</a:t>
            </a:r>
          </a:p>
          <a:p>
            <a:endParaRPr lang="ru-RU" sz="1600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2780822-0FF4-407A-B5F2-8C1F95EDF900}"/>
              </a:ext>
            </a:extLst>
          </p:cNvPr>
          <p:cNvSpPr txBox="1">
            <a:spLocks/>
          </p:cNvSpPr>
          <p:nvPr/>
        </p:nvSpPr>
        <p:spPr>
          <a:xfrm>
            <a:off x="270377" y="1771892"/>
            <a:ext cx="5154228" cy="2522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Направления </a:t>
            </a:r>
            <a:r>
              <a:rPr lang="ru-RU" sz="1600" b="1" dirty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деятельности </a:t>
            </a:r>
            <a:r>
              <a:rPr lang="ru-RU" sz="1600" b="1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отряда</a:t>
            </a:r>
          </a:p>
          <a:p>
            <a:endParaRPr lang="ru-RU" sz="1600" b="1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1. Социальное </a:t>
            </a:r>
            <a:r>
              <a:rPr lang="ru-RU" sz="1600" dirty="0" err="1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волонтерство</a:t>
            </a: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2. Событийное </a:t>
            </a:r>
            <a:r>
              <a:rPr lang="ru-RU" sz="1600" dirty="0" err="1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волонтерство</a:t>
            </a: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;</a:t>
            </a:r>
          </a:p>
          <a:p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3. Культурно - просветительская  волонтерская деятельность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172374" y="3678338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08D19C9-B536-47C7-A78A-4427CAA1D6B4}"/>
              </a:ext>
            </a:extLst>
          </p:cNvPr>
          <p:cNvSpPr txBox="1">
            <a:spLocks/>
          </p:cNvSpPr>
          <p:nvPr/>
        </p:nvSpPr>
        <p:spPr>
          <a:xfrm>
            <a:off x="6096000" y="3164540"/>
            <a:ext cx="5154228" cy="726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Ссылка на группу отряда в социальной сети «</a:t>
            </a:r>
            <a:r>
              <a:rPr lang="ru-RU" sz="1600" dirty="0" err="1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Вконтакте</a:t>
            </a:r>
            <a:r>
              <a:rPr lang="ru-RU" sz="1600" dirty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» 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4AB3985-35FE-4162-8709-334BD1A545CB}"/>
              </a:ext>
            </a:extLst>
          </p:cNvPr>
          <p:cNvSpPr txBox="1">
            <a:spLocks/>
          </p:cNvSpPr>
          <p:nvPr/>
        </p:nvSpPr>
        <p:spPr>
          <a:xfrm>
            <a:off x="6230644" y="3673437"/>
            <a:ext cx="5154228" cy="1033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Количество участников </a:t>
            </a: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отряда</a:t>
            </a:r>
            <a:r>
              <a:rPr lang="en-US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- </a:t>
            </a: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27</a:t>
            </a:r>
            <a:endParaRPr lang="ru-RU" sz="1600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63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314418" y="678630"/>
            <a:ext cx="11393488" cy="3627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Это наша эмблема, которая означает,                                                                                                Наш уголок </a:t>
            </a:r>
          </a:p>
          <a:p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что когда мы  вместе, есть надежда и мы все сможем!  </a:t>
            </a:r>
            <a:endParaRPr lang="ru-RU" sz="1600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</a:p>
        </p:txBody>
      </p:sp>
      <p:pic>
        <p:nvPicPr>
          <p:cNvPr id="1026" name="Picture 2" descr="C:\Users\Компьютер 16\Downloads\image-09-11-23-01-37.png"/>
          <p:cNvPicPr>
            <a:picLocks noChangeAspect="1" noChangeArrowheads="1"/>
          </p:cNvPicPr>
          <p:nvPr/>
        </p:nvPicPr>
        <p:blipFill>
          <a:blip r:embed="rId2" cstate="print"/>
          <a:srcRect l="13112" t="21246" r="15337" b="48309"/>
          <a:stretch>
            <a:fillRect/>
          </a:stretch>
        </p:blipFill>
        <p:spPr bwMode="auto">
          <a:xfrm>
            <a:off x="4279251" y="1943870"/>
            <a:ext cx="2321858" cy="2136109"/>
          </a:xfrm>
          <a:prstGeom prst="rect">
            <a:avLst/>
          </a:prstGeom>
          <a:noFill/>
        </p:spPr>
      </p:pic>
      <p:pic>
        <p:nvPicPr>
          <p:cNvPr id="1027" name="Picture 3" descr="C:\Users\Компьютер 16\Downloads\IMG_8468.jpg"/>
          <p:cNvPicPr>
            <a:picLocks noChangeAspect="1" noChangeArrowheads="1"/>
          </p:cNvPicPr>
          <p:nvPr/>
        </p:nvPicPr>
        <p:blipFill>
          <a:blip r:embed="rId3" cstate="print"/>
          <a:srcRect t="1449" r="11884"/>
          <a:stretch>
            <a:fillRect/>
          </a:stretch>
        </p:blipFill>
        <p:spPr bwMode="auto">
          <a:xfrm>
            <a:off x="8202707" y="1201270"/>
            <a:ext cx="2644587" cy="2218322"/>
          </a:xfrm>
          <a:prstGeom prst="rect">
            <a:avLst/>
          </a:prstGeom>
          <a:noFill/>
        </p:spPr>
      </p:pic>
      <p:pic>
        <p:nvPicPr>
          <p:cNvPr id="1029" name="Picture 5" descr="C:\Users\Компьютер 16\Downloads\image-09-11-23-01-39-3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7234" y="1653548"/>
            <a:ext cx="3478306" cy="2608730"/>
          </a:xfrm>
          <a:prstGeom prst="rect">
            <a:avLst/>
          </a:prstGeom>
          <a:noFill/>
        </p:spPr>
      </p:pic>
      <p:pic>
        <p:nvPicPr>
          <p:cNvPr id="10" name="Picture 4" descr="C:\Users\Компьютер 16\Downloads\image-09-11-23-03-49.jpeg"/>
          <p:cNvPicPr>
            <a:picLocks noChangeAspect="1" noChangeArrowheads="1"/>
          </p:cNvPicPr>
          <p:nvPr/>
        </p:nvPicPr>
        <p:blipFill>
          <a:blip r:embed="rId5" cstate="print"/>
          <a:srcRect t="15051" r="4197" b="6112"/>
          <a:stretch>
            <a:fillRect/>
          </a:stretch>
        </p:blipFill>
        <p:spPr bwMode="auto">
          <a:xfrm>
            <a:off x="482909" y="1499016"/>
            <a:ext cx="2395202" cy="2008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886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714142"/>
            <a:ext cx="6308324" cy="3579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Описание элементов корпоративной культуры </a:t>
            </a: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отряда</a:t>
            </a:r>
          </a:p>
          <a:p>
            <a:endParaRPr lang="ru-RU" sz="1600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Наш волонтерский отряд создан недавно и традиции нашего коллектива складываются постепенно  в процессе совместной деятельности. </a:t>
            </a:r>
          </a:p>
          <a:p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У нас есть название, девиз, эмблема которой мы дорожим.</a:t>
            </a:r>
          </a:p>
          <a:p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Также мы придерживаемся 10  заповедям волонтеров.   </a:t>
            </a:r>
            <a:endParaRPr lang="ru-RU" sz="1600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</p:txBody>
      </p:sp>
      <p:pic>
        <p:nvPicPr>
          <p:cNvPr id="2051" name="Picture 3" descr="C:\Users\Компьютер 16\Downloads\image-09-11-23-01-39-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6493" y="685800"/>
            <a:ext cx="4093882" cy="3070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5772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1.1.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734118"/>
            <a:ext cx="4879019" cy="2206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       Структура органов самоуправления отряда-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3 выборных должностей: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Командир отряда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Заместитель командира отряда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Пресс-секретарь отряда  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Все остальные ребята также активно участвуют во временных рабочих группах, все ребята разбиты на группы, которые меняют свой функционал в зависимости от мероприятий. </a:t>
            </a:r>
            <a:endParaRPr lang="ru-RU" sz="1600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949D801-00A2-4605-BBEF-A3EF749FCFD9}"/>
              </a:ext>
            </a:extLst>
          </p:cNvPr>
          <p:cNvSpPr txBox="1">
            <a:spLocks/>
          </p:cNvSpPr>
          <p:nvPr/>
        </p:nvSpPr>
        <p:spPr>
          <a:xfrm>
            <a:off x="4509247" y="2633472"/>
            <a:ext cx="7315200" cy="238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           Командир отряда:             </a:t>
            </a:r>
            <a:r>
              <a:rPr lang="ru-RU" sz="1600" dirty="0" err="1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Заместиель</a:t>
            </a: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командира:             Пресс-секретарь:                                                                                     </a:t>
            </a:r>
          </a:p>
          <a:p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             </a:t>
            </a:r>
            <a:r>
              <a:rPr lang="ru-RU" sz="1600" dirty="0" err="1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Калаев</a:t>
            </a: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Рамзан</a:t>
            </a: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                </a:t>
            </a:r>
            <a:r>
              <a:rPr lang="ru-RU" sz="1600" dirty="0" err="1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Гишлуркаева</a:t>
            </a: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Айша</a:t>
            </a: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                   </a:t>
            </a:r>
            <a:r>
              <a:rPr lang="ru-RU" sz="1600" dirty="0" err="1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Амхадов</a:t>
            </a: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Халид</a:t>
            </a:r>
            <a:r>
              <a:rPr lang="ru-RU" sz="1600" dirty="0" smtClean="0">
                <a:latin typeface="Times New Roman" pitchFamily="18" charset="0"/>
                <a:ea typeface="Noto Sans" panose="020B0502040504020204" pitchFamily="34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ea typeface="Noto Sans" panose="020B0502040504020204" pitchFamily="34" charset="0"/>
              <a:cs typeface="Times New Roman" pitchFamily="18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1026" name="Picture 2" descr="C:\Users\Компьютер 16\Downloads\IMG_8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1388" y="490539"/>
            <a:ext cx="1550895" cy="2476777"/>
          </a:xfrm>
          <a:prstGeom prst="rect">
            <a:avLst/>
          </a:prstGeom>
          <a:noFill/>
        </p:spPr>
      </p:pic>
      <p:pic>
        <p:nvPicPr>
          <p:cNvPr id="1027" name="Picture 3" descr="C:\Users\Компьютер 16\Downloads\IMG_85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941" y="457200"/>
            <a:ext cx="1676400" cy="2581836"/>
          </a:xfrm>
          <a:prstGeom prst="rect">
            <a:avLst/>
          </a:prstGeom>
          <a:noFill/>
        </p:spPr>
      </p:pic>
      <p:pic>
        <p:nvPicPr>
          <p:cNvPr id="1028" name="Picture 4" descr="C:\Users\Компьютер 16\Downloads\image-10-11-23-10-1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4681" y="466165"/>
            <a:ext cx="2537011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127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1.2.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234519" y="714142"/>
            <a:ext cx="8208145" cy="2623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Ссылки на посты в группе отряда в социальной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 об участии отряда в волонтёрских акциях и проектах с указанием мероприятия.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Пример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Акция 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«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Внуки по переписке</a:t>
            </a:r>
            <a:r>
              <a:rPr lang="ru-RU" sz="16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 Международный день пожилых людей 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600" u="sng" dirty="0" smtClean="0">
                <a:hlinkClick r:id="rId2"/>
              </a:rPr>
              <a:t>https://vk.com/wall-215869681_87</a:t>
            </a:r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При необходимости количество слайдов с информацией по данному заданию можно увеличить до 3х. </a:t>
            </a:r>
          </a:p>
        </p:txBody>
      </p:sp>
    </p:spTree>
    <p:extLst>
      <p:ext uri="{BB962C8B-B14F-4D97-AF65-F5344CB8AC3E}">
        <p14:creationId xmlns:p14="http://schemas.microsoft.com/office/powerpoint/2010/main" xmlns="" val="362336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1.3.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24302C6-9C85-431C-9A7C-6D80DA6981E6}"/>
              </a:ext>
            </a:extLst>
          </p:cNvPr>
          <p:cNvSpPr txBox="1">
            <a:spLocks/>
          </p:cNvSpPr>
          <p:nvPr/>
        </p:nvSpPr>
        <p:spPr>
          <a:xfrm>
            <a:off x="234519" y="516870"/>
            <a:ext cx="6512510" cy="278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Скриншот, подтверждающий заведение ближайших мероприятий отряда на аккаунте отряда на платформе ДОБРО.РУ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44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0"/>
            <a:ext cx="3130117" cy="10337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Задание 1.3.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12192000" cy="1629052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Первые</a:t>
            </a:r>
            <a:r>
              <a:rPr lang="ru-RU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                                                                                       2023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358806" y="367912"/>
            <a:ext cx="10294398" cy="2277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Ссылка на страницу отряда на платформе ДОБРО.РУ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24302C6-9C85-431C-9A7C-6D80DA6981E6}"/>
              </a:ext>
            </a:extLst>
          </p:cNvPr>
          <p:cNvSpPr txBox="1">
            <a:spLocks/>
          </p:cNvSpPr>
          <p:nvPr/>
        </p:nvSpPr>
        <p:spPr>
          <a:xfrm>
            <a:off x="358806" y="1506728"/>
            <a:ext cx="6263936" cy="278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Скриншот, подтверждающий присоединение всех участников отряда к аккаунту отряда на платформе ДОБРО.РУ</a:t>
            </a: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818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323</Words>
  <Application>Microsoft Office PowerPoint</Application>
  <PresentationFormat>Произвольный</PresentationFormat>
  <Paragraphs>84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Волонтёрские  отряды  Первых</vt:lpstr>
      <vt:lpstr>Задание 1.1. </vt:lpstr>
      <vt:lpstr>Задание 1.1. </vt:lpstr>
      <vt:lpstr>Задание 1.1. </vt:lpstr>
      <vt:lpstr>Задание 1.1. </vt:lpstr>
      <vt:lpstr>Задание 1.2. </vt:lpstr>
      <vt:lpstr>Задание 1.3. </vt:lpstr>
      <vt:lpstr>Задание 1.3.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Волонтёрские  отряды  Первых</dc:title>
  <dc:creator>Саушкин Станислав Олегович</dc:creator>
  <cp:lastModifiedBy>Компьютер 16</cp:lastModifiedBy>
  <cp:revision>34</cp:revision>
  <dcterms:created xsi:type="dcterms:W3CDTF">2023-07-27T16:43:42Z</dcterms:created>
  <dcterms:modified xsi:type="dcterms:W3CDTF">2023-11-10T08:44:03Z</dcterms:modified>
</cp:coreProperties>
</file>