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11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10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9.xml.rels" ContentType="application/vnd.openxmlformats-package.relationships+xml"/>
  <Override PartName="/ppt/slideMasters/_rels/slideMaster8.xml.rels" ContentType="application/vnd.openxmlformats-package.relationships+xml"/>
  <Override PartName="/ppt/slideMasters/_rels/slideMaster7.xml.rels" ContentType="application/vnd.openxmlformats-package.relationships+xml"/>
  <Override PartName="/ppt/slideMasters/_rels/slideMaster6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1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slideLayouts/_rels/slideLayout9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s/slide1.xml" ContentType="application/vnd.openxmlformats-officedocument.presentationml.slide+xml"/>
  <Override PartName="/ppt/slides/_rels/slide9.xml.rels" ContentType="application/vnd.openxmlformats-package.relationships+xml"/>
  <Override PartName="/ppt/slides/_rels/slide11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5.xml.rels" ContentType="application/vnd.openxmlformats-package.relationships+xml"/>
  <Override PartName="/ppt/slides/_rels/slide4.xml.rels" ContentType="application/vnd.openxmlformats-package.relationships+xml"/>
  <Override PartName="/ppt/slides/_rels/slide3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10.xml" ContentType="application/vnd.openxmlformats-officedocument.presentationml.slide+xml"/>
  <Override PartName="/ppt/slides/slide8.xml" ContentType="application/vnd.openxmlformats-officedocument.presentationml.slide+xml"/>
  <Override PartName="/ppt/slides/slide11.xml" ContentType="application/vnd.openxmlformats-officedocument.presentationml.slide+xml"/>
  <Override PartName="/ppt/slides/slide9.xml" ContentType="application/vnd.openxmlformats-officedocument.presentationml.slide+xml"/>
  <Override PartName="/ppt/_rels/presentation.xml.rels" ContentType="application/vnd.openxmlformats-package.relationships+xml"/>
  <Override PartName="/ppt/media/image1.jpeg" ContentType="image/jpeg"/>
  <Override PartName="/ppt/media/image6.png" ContentType="image/png"/>
  <Override PartName="/ppt/media/image2.jpeg" ContentType="image/jpeg"/>
  <Override PartName="/ppt/media/image4.png" ContentType="image/png"/>
  <Override PartName="/ppt/media/image3.png" ContentType="image/png"/>
  <Override PartName="/ppt/media/image9.jpeg" ContentType="image/jpeg"/>
  <Override PartName="/ppt/media/image5.png" ContentType="image/png"/>
  <Override PartName="/ppt/media/image8.jpeg" ContentType="image/jpeg"/>
  <Override PartName="/ppt/media/image7.jpeg" ContentType="image/jpeg"/>
  <Override PartName="/ppt/media/image11.png" ContentType="image/png"/>
  <Override PartName="/ppt/media/image12.jpeg" ContentType="image/jpeg"/>
  <Override PartName="/ppt/media/image10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1" r:id="rId3"/>
    <p:sldMasterId id="2147483653" r:id="rId4"/>
    <p:sldMasterId id="2147483655" r:id="rId5"/>
    <p:sldMasterId id="2147483657" r:id="rId6"/>
    <p:sldMasterId id="2147483659" r:id="rId7"/>
    <p:sldMasterId id="2147483661" r:id="rId8"/>
    <p:sldMasterId id="2147483663" r:id="rId9"/>
    <p:sldMasterId id="2147483665" r:id="rId10"/>
    <p:sldMasterId id="2147483667" r:id="rId11"/>
    <p:sldMasterId id="2147483669" r:id="rId12"/>
  </p:sldMasterIdLst>
  <p:sldIdLst>
    <p:sldId id="256" r:id="rId13"/>
    <p:sldId id="257" r:id="rId14"/>
    <p:sldId id="258" r:id="rId15"/>
    <p:sldId id="259" r:id="rId16"/>
    <p:sldId id="260" r:id="rId17"/>
    <p:sldId id="261" r:id="rId18"/>
    <p:sldId id="262" r:id="rId19"/>
    <p:sldId id="263" r:id="rId20"/>
    <p:sldId id="264" r:id="rId21"/>
    <p:sldId id="265" r:id="rId22"/>
    <p:sldId id="266" r:id="rId23"/>
  </p:sldIdLst>
  <p:sldSz cx="12192000" cy="68580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Master" Target="slideMasters/slideMaster9.xml"/><Relationship Id="rId11" Type="http://schemas.openxmlformats.org/officeDocument/2006/relationships/slideMaster" Target="slideMasters/slideMaster10.xml"/><Relationship Id="rId12" Type="http://schemas.openxmlformats.org/officeDocument/2006/relationships/slideMaster" Target="slideMasters/slideMaster11.xml"/><Relationship Id="rId13" Type="http://schemas.openxmlformats.org/officeDocument/2006/relationships/slide" Target="slides/slide1.xml"/><Relationship Id="rId14" Type="http://schemas.openxmlformats.org/officeDocument/2006/relationships/slide" Target="slides/slide2.xml"/><Relationship Id="rId15" Type="http://schemas.openxmlformats.org/officeDocument/2006/relationships/slide" Target="slides/slide3.xml"/><Relationship Id="rId16" Type="http://schemas.openxmlformats.org/officeDocument/2006/relationships/slide" Target="slides/slide4.xml"/><Relationship Id="rId17" Type="http://schemas.openxmlformats.org/officeDocument/2006/relationships/slide" Target="slides/slide5.xml"/><Relationship Id="rId18" Type="http://schemas.openxmlformats.org/officeDocument/2006/relationships/slide" Target="slides/slide6.xml"/><Relationship Id="rId19" Type="http://schemas.openxmlformats.org/officeDocument/2006/relationships/slide" Target="slides/slide7.xml"/><Relationship Id="rId20" Type="http://schemas.openxmlformats.org/officeDocument/2006/relationships/slide" Target="slides/slide8.xml"/><Relationship Id="rId21" Type="http://schemas.openxmlformats.org/officeDocument/2006/relationships/slide" Target="slides/slide9.xml"/><Relationship Id="rId22" Type="http://schemas.openxmlformats.org/officeDocument/2006/relationships/slide" Target="slides/slide10.xml"/><Relationship Id="rId23" Type="http://schemas.openxmlformats.org/officeDocument/2006/relationships/slide" Target="slides/slide11.xml"/><Relationship Id="rId24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DA1DB96C-33EE-4FFC-ABBC-8FB687CF1521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320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199B456E-BEAA-41E4-A44B-B2012763AE5D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B316CC01-7B71-4C8B-A531-523018A2445C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ECC284DE-CFA7-43C2-95CE-E7E3A93C9CB5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4E842636-09A9-4722-95BF-7D3DA4701056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0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5"/>
          </p:nvPr>
        </p:nvSpPr>
        <p:spPr/>
        <p:txBody>
          <a:bodyPr/>
          <a:p>
            <a:fld id="{6BD40B93-A0CC-4932-81AD-0DF35C0BF7CA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3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3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8"/>
          </p:nvPr>
        </p:nvSpPr>
        <p:spPr/>
        <p:txBody>
          <a:bodyPr/>
          <a:p>
            <a:fld id="{EA8035B5-E575-4DE1-8DB7-DC27C0175E71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1"/>
          </p:nvPr>
        </p:nvSpPr>
        <p:spPr/>
        <p:txBody>
          <a:bodyPr/>
          <a:p>
            <a:fld id="{F783AE56-B1F4-45B2-AAC5-76619A71E51F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9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4"/>
          </p:nvPr>
        </p:nvSpPr>
        <p:spPr/>
        <p:txBody>
          <a:bodyPr/>
          <a:p>
            <a:fld id="{23569061-B50E-400B-AF9E-8E1FF03B4607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22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p>
            <a:fld id="{4089A9E5-7F6C-4CF4-AF37-DF26CE16C7FB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0"/>
          </p:nvPr>
        </p:nvSpPr>
        <p:spPr/>
        <p:txBody>
          <a:bodyPr/>
          <a:p>
            <a:fld id="{45A212AE-19DA-4005-AC9A-278E0A922E05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8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3"/>
          </p:nvPr>
        </p:nvSpPr>
        <p:spPr/>
        <p:txBody>
          <a:bodyPr/>
          <a:p>
            <a:fld id="{6486225F-2B68-4C65-B5F8-5A8F32AF605B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3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4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5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slideLayout" Target="../slideLayouts/slideLayout6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slideLayout" Target="../slideLayouts/slideLayout7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slideLayout" Target="../slideLayouts/slideLayout8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slideLayout" Target="../slideLayouts/slideLayout9.xml"/>
</Relationships>
</file>

<file path=ppt/slideMasters/_rels/slideMaster9.xml.rels><?xml version="1.0" encoding="UTF-8"?>
<Relationships xmlns="http://schemas.openxmlformats.org/package/2006/relationships"><Relationship Id="rId1" Type="http://schemas.openxmlformats.org/officeDocument/2006/relationships/theme" Target="../theme/theme9.xml"/><Relationship Id="rId2" Type="http://schemas.openxmlformats.org/officeDocument/2006/relationships/slideLayout" Target="../slideLayouts/slideLayout10.xml"/>
</Relationships>
</file>

<file path=ppt/slideMasters/_rels/slideMaster10.xml.rels><?xml version="1.0" encoding="UTF-8"?>
<Relationships xmlns="http://schemas.openxmlformats.org/package/2006/relationships"><Relationship Id="rId1" Type="http://schemas.openxmlformats.org/officeDocument/2006/relationships/theme" Target="../theme/theme10.xml"/><Relationship Id="rId2" Type="http://schemas.openxmlformats.org/officeDocument/2006/relationships/slideLayout" Target="../slideLayouts/slideLayout11.xml"/>
</Relationships>
</file>

<file path=ppt/slideMasters/_rels/slideMaster11.xml.rels><?xml version="1.0" encoding="UTF-8"?>
<Relationships xmlns="http://schemas.openxmlformats.org/package/2006/relationships"><Relationship Id="rId1" Type="http://schemas.openxmlformats.org/officeDocument/2006/relationships/theme" Target="../theme/theme11.xml"/><Relationship Id="rId2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algn="ctr" defTabSz="914400">
              <a:lnSpc>
                <a:spcPct val="90000"/>
              </a:lnSpc>
              <a:buNone/>
            </a:pPr>
            <a:r>
              <a:rPr b="0" lang="ru-RU" sz="6000" spc="-1" strike="noStrike">
                <a:solidFill>
                  <a:schemeClr val="dk1"/>
                </a:solidFill>
                <a:latin typeface="Arial"/>
                <a:ea typeface="Arial"/>
              </a:rPr>
              <a:t>Образец заголовка</a:t>
            </a:r>
            <a:endParaRPr b="0" lang="ru-RU" sz="60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dt" idx="1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 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 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>
              <a:buNone/>
            </a:pPr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Для правки структуры щёлкните мышью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chemeClr val="dk1"/>
                </a:solidFill>
                <a:latin typeface="Arial"/>
              </a:rPr>
              <a:t>Второй уровень структуры</a:t>
            </a:r>
            <a:endParaRPr b="0" lang="ru-RU" sz="2000" spc="-1" strike="noStrike">
              <a:solidFill>
                <a:schemeClr val="dk1"/>
              </a:solidFill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chemeClr val="dk1"/>
                </a:solidFill>
                <a:latin typeface="Arial"/>
              </a:rPr>
              <a:t>Третий уровень структуры</a:t>
            </a:r>
            <a:endParaRPr b="0" lang="ru-RU" sz="1800" spc="-1" strike="noStrike">
              <a:solidFill>
                <a:schemeClr val="dk1"/>
              </a:solidFill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chemeClr val="dk1"/>
                </a:solidFill>
                <a:latin typeface="Arial"/>
              </a:rPr>
              <a:t>Четвёртый уровень структуры</a:t>
            </a:r>
            <a:endParaRPr b="0" lang="ru-RU" sz="1800" spc="-1" strike="noStrike">
              <a:solidFill>
                <a:schemeClr val="dk1"/>
              </a:solidFill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chemeClr val="dk1"/>
                </a:solidFill>
                <a:latin typeface="Arial"/>
              </a:rPr>
              <a:t>Пятый уровень структуры</a:t>
            </a:r>
            <a:endParaRPr b="0" lang="ru-RU" sz="2000" spc="-1" strike="noStrike">
              <a:solidFill>
                <a:schemeClr val="dk1"/>
              </a:solidFill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chemeClr val="dk1"/>
                </a:solidFill>
                <a:latin typeface="Arial"/>
              </a:rPr>
              <a:t>Шестой уровень структуры</a:t>
            </a:r>
            <a:endParaRPr b="0" lang="ru-RU" sz="2000" spc="-1" strike="noStrike">
              <a:solidFill>
                <a:schemeClr val="dk1"/>
              </a:solidFill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chemeClr val="dk1"/>
                </a:solidFill>
                <a:latin typeface="Arial"/>
              </a:rPr>
              <a:t>Седьмой уровень структуры</a:t>
            </a:r>
            <a:endParaRPr b="0" lang="ru-RU" sz="20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ru-RU" sz="4400" spc="-1" strike="noStrike">
                <a:solidFill>
                  <a:schemeClr val="dk1"/>
                </a:solidFill>
                <a:latin typeface="Arial"/>
                <a:ea typeface="Arial"/>
              </a:rPr>
              <a:t>Образец заголовка</a:t>
            </a:r>
            <a:endParaRPr b="0" lang="ru-RU" sz="44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vert="eaVer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  <a:ea typeface="Arial"/>
              </a:rPr>
              <a:t>Образец текста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pc="-1" strike="noStrike">
                <a:solidFill>
                  <a:schemeClr val="dk1"/>
                </a:solidFill>
                <a:latin typeface="Arial"/>
                <a:ea typeface="Arial"/>
              </a:rPr>
              <a:t>Второй уровень</a:t>
            </a:r>
            <a:endParaRPr b="0" lang="ru-RU" sz="2400" spc="-1" strike="noStrike">
              <a:solidFill>
                <a:schemeClr val="dk1"/>
              </a:solidFill>
              <a:latin typeface="Arial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000" spc="-1" strike="noStrike">
                <a:solidFill>
                  <a:schemeClr val="dk1"/>
                </a:solidFill>
                <a:latin typeface="Arial"/>
                <a:ea typeface="Arial"/>
              </a:rPr>
              <a:t>Третий уровень</a:t>
            </a:r>
            <a:endParaRPr b="0" lang="ru-RU" sz="2000" spc="-1" strike="noStrike">
              <a:solidFill>
                <a:schemeClr val="dk1"/>
              </a:solidFill>
              <a:latin typeface="Arial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1800" spc="-1" strike="noStrike">
                <a:solidFill>
                  <a:schemeClr val="dk1"/>
                </a:solidFill>
                <a:latin typeface="Arial"/>
                <a:ea typeface="Arial"/>
              </a:rPr>
              <a:t>Четвертый уровень</a:t>
            </a:r>
            <a:endParaRPr b="0" lang="ru-RU" sz="1800" spc="-1" strike="noStrike">
              <a:solidFill>
                <a:schemeClr val="dk1"/>
              </a:solidFill>
              <a:latin typeface="Arial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1800" spc="-1" strike="noStrike">
                <a:solidFill>
                  <a:schemeClr val="dk1"/>
                </a:solidFill>
                <a:latin typeface="Arial"/>
                <a:ea typeface="Arial"/>
              </a:rPr>
              <a:t>Пятый уровень</a:t>
            </a:r>
            <a:endParaRPr b="0" lang="ru-RU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dt" idx="4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&lt;дата/время&gt;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2" name="PlaceHolder 4"/>
          <p:cNvSpPr>
            <a:spLocks noGrp="1"/>
          </p:cNvSpPr>
          <p:nvPr>
            <p:ph type="ftr" idx="5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" name="PlaceHolder 5"/>
          <p:cNvSpPr>
            <a:spLocks noGrp="1"/>
          </p:cNvSpPr>
          <p:nvPr>
            <p:ph type="sldNum" idx="6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>
              <a:buNone/>
            </a:pPr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2" r:id="rId2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8724960" y="365040"/>
            <a:ext cx="2628720" cy="5811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 vert="eaVert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ru-RU" sz="4400" spc="-1" strike="noStrike">
                <a:solidFill>
                  <a:schemeClr val="dk1"/>
                </a:solidFill>
                <a:latin typeface="Arial"/>
                <a:ea typeface="Arial"/>
              </a:rPr>
              <a:t>Образец заголовка</a:t>
            </a:r>
            <a:endParaRPr b="0" lang="ru-RU" sz="44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838080" y="365040"/>
            <a:ext cx="7733880" cy="5811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vert="eaVer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  <a:ea typeface="Arial"/>
              </a:rPr>
              <a:t>Образец текста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pc="-1" strike="noStrike">
                <a:solidFill>
                  <a:schemeClr val="dk1"/>
                </a:solidFill>
                <a:latin typeface="Arial"/>
                <a:ea typeface="Arial"/>
              </a:rPr>
              <a:t>Второй уровень</a:t>
            </a:r>
            <a:endParaRPr b="0" lang="ru-RU" sz="2400" spc="-1" strike="noStrike">
              <a:solidFill>
                <a:schemeClr val="dk1"/>
              </a:solidFill>
              <a:latin typeface="Arial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000" spc="-1" strike="noStrike">
                <a:solidFill>
                  <a:schemeClr val="dk1"/>
                </a:solidFill>
                <a:latin typeface="Arial"/>
                <a:ea typeface="Arial"/>
              </a:rPr>
              <a:t>Третий уровень</a:t>
            </a:r>
            <a:endParaRPr b="0" lang="ru-RU" sz="2000" spc="-1" strike="noStrike">
              <a:solidFill>
                <a:schemeClr val="dk1"/>
              </a:solidFill>
              <a:latin typeface="Arial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1800" spc="-1" strike="noStrike">
                <a:solidFill>
                  <a:schemeClr val="dk1"/>
                </a:solidFill>
                <a:latin typeface="Arial"/>
                <a:ea typeface="Arial"/>
              </a:rPr>
              <a:t>Четвертый уровень</a:t>
            </a:r>
            <a:endParaRPr b="0" lang="ru-RU" sz="1800" spc="-1" strike="noStrike">
              <a:solidFill>
                <a:schemeClr val="dk1"/>
              </a:solidFill>
              <a:latin typeface="Arial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1800" spc="-1" strike="noStrike">
                <a:solidFill>
                  <a:schemeClr val="dk1"/>
                </a:solidFill>
                <a:latin typeface="Arial"/>
                <a:ea typeface="Arial"/>
              </a:rPr>
              <a:t>Fifth level</a:t>
            </a:r>
            <a:endParaRPr b="0" lang="ru-RU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dt" idx="7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&lt;дата/время&gt;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ftr" idx="8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8" name="PlaceHolder 5"/>
          <p:cNvSpPr>
            <a:spLocks noGrp="1"/>
          </p:cNvSpPr>
          <p:nvPr>
            <p:ph type="sldNum" idx="9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>
              <a:buNone/>
            </a:pPr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4" r:id="rId2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ru-RU" sz="4400" spc="-1" strike="noStrike">
                <a:solidFill>
                  <a:schemeClr val="dk1"/>
                </a:solidFill>
                <a:latin typeface="Arial"/>
                <a:ea typeface="Arial"/>
              </a:rPr>
              <a:t>Образец заголовка</a:t>
            </a:r>
            <a:endParaRPr b="0" lang="ru-RU" sz="44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  <a:ea typeface="Arial"/>
              </a:rPr>
              <a:t>Образец текста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pc="-1" strike="noStrike">
                <a:solidFill>
                  <a:schemeClr val="dk1"/>
                </a:solidFill>
                <a:latin typeface="Arial"/>
                <a:ea typeface="Arial"/>
              </a:rPr>
              <a:t>Второй уровень</a:t>
            </a:r>
            <a:endParaRPr b="0" lang="ru-RU" sz="2400" spc="-1" strike="noStrike">
              <a:solidFill>
                <a:schemeClr val="dk1"/>
              </a:solidFill>
              <a:latin typeface="Arial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000" spc="-1" strike="noStrike">
                <a:solidFill>
                  <a:schemeClr val="dk1"/>
                </a:solidFill>
                <a:latin typeface="Arial"/>
                <a:ea typeface="Arial"/>
              </a:rPr>
              <a:t>Третий уровень</a:t>
            </a:r>
            <a:endParaRPr b="0" lang="ru-RU" sz="2000" spc="-1" strike="noStrike">
              <a:solidFill>
                <a:schemeClr val="dk1"/>
              </a:solidFill>
              <a:latin typeface="Arial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1800" spc="-1" strike="noStrike">
                <a:solidFill>
                  <a:schemeClr val="dk1"/>
                </a:solidFill>
                <a:latin typeface="Arial"/>
                <a:ea typeface="Arial"/>
              </a:rPr>
              <a:t>Четвертый уровень</a:t>
            </a:r>
            <a:endParaRPr b="0" lang="ru-RU" sz="1800" spc="-1" strike="noStrike">
              <a:solidFill>
                <a:schemeClr val="dk1"/>
              </a:solidFill>
              <a:latin typeface="Arial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1800" spc="-1" strike="noStrike">
                <a:solidFill>
                  <a:schemeClr val="dk1"/>
                </a:solidFill>
                <a:latin typeface="Arial"/>
                <a:ea typeface="Arial"/>
              </a:rPr>
              <a:t>Fifth level</a:t>
            </a:r>
            <a:endParaRPr b="0" lang="ru-RU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dt" idx="10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&lt;дата/время&gt;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ftr" idx="11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3" name="PlaceHolder 5"/>
          <p:cNvSpPr>
            <a:spLocks noGrp="1"/>
          </p:cNvSpPr>
          <p:nvPr>
            <p:ph type="sldNum" idx="12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>
              <a:buNone/>
            </a:pPr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6" r:id="rId2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831960" y="1709640"/>
            <a:ext cx="10515240" cy="2852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ru-RU" sz="6000" spc="-1" strike="noStrike">
                <a:solidFill>
                  <a:schemeClr val="dk1"/>
                </a:solidFill>
                <a:latin typeface="Arial"/>
                <a:ea typeface="Arial"/>
              </a:rPr>
              <a:t>Образец заголовка</a:t>
            </a:r>
            <a:endParaRPr b="0" lang="ru-RU" sz="60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831960" y="4589640"/>
            <a:ext cx="10515240" cy="1499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400" spc="-1" strike="noStrike">
                <a:solidFill>
                  <a:schemeClr val="dk1">
                    <a:tint val="75000"/>
                  </a:schemeClr>
                </a:solidFill>
                <a:latin typeface="Arial"/>
                <a:ea typeface="Arial"/>
              </a:rPr>
              <a:t>Образец текста</a:t>
            </a:r>
            <a:endParaRPr b="0" lang="ru-RU" sz="24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dt" idx="13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&lt;дата/время&gt;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ftr" idx="14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sldNum" idx="15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>
              <a:buNone/>
            </a:pPr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8" r:id="rId2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ru-RU" sz="4400" spc="-1" strike="noStrike">
                <a:solidFill>
                  <a:schemeClr val="dk1"/>
                </a:solidFill>
                <a:latin typeface="Arial"/>
                <a:ea typeface="Arial"/>
              </a:rPr>
              <a:t>Образец заголовка</a:t>
            </a:r>
            <a:endParaRPr b="0" lang="ru-RU" sz="44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8112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  <a:ea typeface="Arial"/>
              </a:rPr>
              <a:t>Образец текста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pc="-1" strike="noStrike">
                <a:solidFill>
                  <a:schemeClr val="dk1"/>
                </a:solidFill>
                <a:latin typeface="Arial"/>
                <a:ea typeface="Arial"/>
              </a:rPr>
              <a:t>Второй уровень</a:t>
            </a:r>
            <a:endParaRPr b="0" lang="ru-RU" sz="2400" spc="-1" strike="noStrike">
              <a:solidFill>
                <a:schemeClr val="dk1"/>
              </a:solidFill>
              <a:latin typeface="Arial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000" spc="-1" strike="noStrike">
                <a:solidFill>
                  <a:schemeClr val="dk1"/>
                </a:solidFill>
                <a:latin typeface="Arial"/>
                <a:ea typeface="Arial"/>
              </a:rPr>
              <a:t>Третий уровень</a:t>
            </a:r>
            <a:endParaRPr b="0" lang="ru-RU" sz="2000" spc="-1" strike="noStrike">
              <a:solidFill>
                <a:schemeClr val="dk1"/>
              </a:solidFill>
              <a:latin typeface="Arial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1800" spc="-1" strike="noStrike">
                <a:solidFill>
                  <a:schemeClr val="dk1"/>
                </a:solidFill>
                <a:latin typeface="Arial"/>
                <a:ea typeface="Arial"/>
              </a:rPr>
              <a:t>Четвертый уровень</a:t>
            </a:r>
            <a:endParaRPr b="0" lang="ru-RU" sz="1800" spc="-1" strike="noStrike">
              <a:solidFill>
                <a:schemeClr val="dk1"/>
              </a:solidFill>
              <a:latin typeface="Arial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1800" spc="-1" strike="noStrike">
                <a:solidFill>
                  <a:schemeClr val="dk1"/>
                </a:solidFill>
                <a:latin typeface="Arial"/>
                <a:ea typeface="Arial"/>
              </a:rPr>
              <a:t>Пятый уровень</a:t>
            </a:r>
            <a:endParaRPr b="0" lang="ru-RU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6172200" y="1825560"/>
            <a:ext cx="518112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  <a:ea typeface="Arial"/>
              </a:rPr>
              <a:t>Образец текста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pc="-1" strike="noStrike">
                <a:solidFill>
                  <a:schemeClr val="dk1"/>
                </a:solidFill>
                <a:latin typeface="Arial"/>
                <a:ea typeface="Arial"/>
              </a:rPr>
              <a:t>Второй уровень</a:t>
            </a:r>
            <a:endParaRPr b="0" lang="ru-RU" sz="2400" spc="-1" strike="noStrike">
              <a:solidFill>
                <a:schemeClr val="dk1"/>
              </a:solidFill>
              <a:latin typeface="Arial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000" spc="-1" strike="noStrike">
                <a:solidFill>
                  <a:schemeClr val="dk1"/>
                </a:solidFill>
                <a:latin typeface="Arial"/>
                <a:ea typeface="Arial"/>
              </a:rPr>
              <a:t>Третий уровень</a:t>
            </a:r>
            <a:endParaRPr b="0" lang="ru-RU" sz="2000" spc="-1" strike="noStrike">
              <a:solidFill>
                <a:schemeClr val="dk1"/>
              </a:solidFill>
              <a:latin typeface="Arial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1800" spc="-1" strike="noStrike">
                <a:solidFill>
                  <a:schemeClr val="dk1"/>
                </a:solidFill>
                <a:latin typeface="Arial"/>
                <a:ea typeface="Arial"/>
              </a:rPr>
              <a:t>Четвертый уровень</a:t>
            </a:r>
            <a:endParaRPr b="0" lang="ru-RU" sz="1800" spc="-1" strike="noStrike">
              <a:solidFill>
                <a:schemeClr val="dk1"/>
              </a:solidFill>
              <a:latin typeface="Arial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1800" spc="-1" strike="noStrike">
                <a:solidFill>
                  <a:schemeClr val="dk1"/>
                </a:solidFill>
                <a:latin typeface="Arial"/>
                <a:ea typeface="Arial"/>
              </a:rPr>
              <a:t>Пятый уровень</a:t>
            </a:r>
            <a:endParaRPr b="0" lang="ru-RU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dt" idx="16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&lt;дата/время&gt;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ftr" idx="17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sldNum" idx="18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>
              <a:buNone/>
            </a:pPr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0" r:id="rId2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8398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ru-RU" sz="4400" spc="-1" strike="noStrike">
                <a:solidFill>
                  <a:schemeClr val="dk1"/>
                </a:solidFill>
                <a:latin typeface="Arial"/>
                <a:ea typeface="Arial"/>
              </a:rPr>
              <a:t>Образец заголовка</a:t>
            </a:r>
            <a:endParaRPr b="0" lang="ru-RU" sz="44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body"/>
          </p:nvPr>
        </p:nvSpPr>
        <p:spPr>
          <a:xfrm>
            <a:off x="839880" y="1681200"/>
            <a:ext cx="5157360" cy="823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ru-RU" sz="2400" spc="-1" strike="noStrike">
                <a:solidFill>
                  <a:schemeClr val="dk1"/>
                </a:solidFill>
                <a:latin typeface="Arial"/>
                <a:ea typeface="Arial"/>
              </a:rPr>
              <a:t>Образец текста</a:t>
            </a:r>
            <a:endParaRPr b="0" lang="ru-RU" sz="24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42" name="PlaceHolder 3"/>
          <p:cNvSpPr>
            <a:spLocks noGrp="1"/>
          </p:cNvSpPr>
          <p:nvPr>
            <p:ph type="body"/>
          </p:nvPr>
        </p:nvSpPr>
        <p:spPr>
          <a:xfrm>
            <a:off x="839880" y="2505240"/>
            <a:ext cx="5157360" cy="3684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  <a:ea typeface="Arial"/>
              </a:rPr>
              <a:t>Click to edit Master text styles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pc="-1" strike="noStrike">
                <a:solidFill>
                  <a:schemeClr val="dk1"/>
                </a:solidFill>
                <a:latin typeface="Arial"/>
                <a:ea typeface="Arial"/>
              </a:rPr>
              <a:t>Второй уровень</a:t>
            </a:r>
            <a:endParaRPr b="0" lang="ru-RU" sz="2400" spc="-1" strike="noStrike">
              <a:solidFill>
                <a:schemeClr val="dk1"/>
              </a:solidFill>
              <a:latin typeface="Arial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000" spc="-1" strike="noStrike">
                <a:solidFill>
                  <a:schemeClr val="dk1"/>
                </a:solidFill>
                <a:latin typeface="Arial"/>
                <a:ea typeface="Arial"/>
              </a:rPr>
              <a:t>Третий уровень</a:t>
            </a:r>
            <a:endParaRPr b="0" lang="ru-RU" sz="2000" spc="-1" strike="noStrike">
              <a:solidFill>
                <a:schemeClr val="dk1"/>
              </a:solidFill>
              <a:latin typeface="Arial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1800" spc="-1" strike="noStrike">
                <a:solidFill>
                  <a:schemeClr val="dk1"/>
                </a:solidFill>
                <a:latin typeface="Arial"/>
                <a:ea typeface="Arial"/>
              </a:rPr>
              <a:t>Четвертый уровень</a:t>
            </a:r>
            <a:endParaRPr b="0" lang="ru-RU" sz="1800" spc="-1" strike="noStrike">
              <a:solidFill>
                <a:schemeClr val="dk1"/>
              </a:solidFill>
              <a:latin typeface="Arial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1800" spc="-1" strike="noStrike">
                <a:solidFill>
                  <a:schemeClr val="dk1"/>
                </a:solidFill>
                <a:latin typeface="Arial"/>
                <a:ea typeface="Arial"/>
              </a:rPr>
              <a:t>Пятый уровень</a:t>
            </a:r>
            <a:endParaRPr b="0" lang="ru-RU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43" name="PlaceHolder 4"/>
          <p:cNvSpPr>
            <a:spLocks noGrp="1"/>
          </p:cNvSpPr>
          <p:nvPr>
            <p:ph type="body"/>
          </p:nvPr>
        </p:nvSpPr>
        <p:spPr>
          <a:xfrm>
            <a:off x="6172200" y="1681200"/>
            <a:ext cx="5182920" cy="823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ru-RU" sz="2400" spc="-1" strike="noStrike">
                <a:solidFill>
                  <a:schemeClr val="dk1"/>
                </a:solidFill>
                <a:latin typeface="Arial"/>
                <a:ea typeface="Arial"/>
              </a:rPr>
              <a:t>Образец текста</a:t>
            </a:r>
            <a:endParaRPr b="0" lang="ru-RU" sz="24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44" name="PlaceHolder 5"/>
          <p:cNvSpPr>
            <a:spLocks noGrp="1"/>
          </p:cNvSpPr>
          <p:nvPr>
            <p:ph type="body"/>
          </p:nvPr>
        </p:nvSpPr>
        <p:spPr>
          <a:xfrm>
            <a:off x="6172200" y="2505240"/>
            <a:ext cx="5182920" cy="3684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  <a:ea typeface="Arial"/>
              </a:rPr>
              <a:t>Образец текста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pc="-1" strike="noStrike">
                <a:solidFill>
                  <a:schemeClr val="dk1"/>
                </a:solidFill>
                <a:latin typeface="Arial"/>
                <a:ea typeface="Arial"/>
              </a:rPr>
              <a:t>Второй уровень</a:t>
            </a:r>
            <a:endParaRPr b="0" lang="ru-RU" sz="2400" spc="-1" strike="noStrike">
              <a:solidFill>
                <a:schemeClr val="dk1"/>
              </a:solidFill>
              <a:latin typeface="Arial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000" spc="-1" strike="noStrike">
                <a:solidFill>
                  <a:schemeClr val="dk1"/>
                </a:solidFill>
                <a:latin typeface="Arial"/>
                <a:ea typeface="Arial"/>
              </a:rPr>
              <a:t>Третий уровень</a:t>
            </a:r>
            <a:endParaRPr b="0" lang="ru-RU" sz="2000" spc="-1" strike="noStrike">
              <a:solidFill>
                <a:schemeClr val="dk1"/>
              </a:solidFill>
              <a:latin typeface="Arial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1800" spc="-1" strike="noStrike">
                <a:solidFill>
                  <a:schemeClr val="dk1"/>
                </a:solidFill>
                <a:latin typeface="Arial"/>
                <a:ea typeface="Arial"/>
              </a:rPr>
              <a:t>Четвертый уровень</a:t>
            </a:r>
            <a:endParaRPr b="0" lang="ru-RU" sz="1800" spc="-1" strike="noStrike">
              <a:solidFill>
                <a:schemeClr val="dk1"/>
              </a:solidFill>
              <a:latin typeface="Arial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1800" spc="-1" strike="noStrike">
                <a:solidFill>
                  <a:schemeClr val="dk1"/>
                </a:solidFill>
                <a:latin typeface="Arial"/>
                <a:ea typeface="Arial"/>
              </a:rPr>
              <a:t>Пятый уровень</a:t>
            </a:r>
            <a:endParaRPr b="0" lang="ru-RU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45" name="PlaceHolder 6"/>
          <p:cNvSpPr>
            <a:spLocks noGrp="1"/>
          </p:cNvSpPr>
          <p:nvPr>
            <p:ph type="dt" idx="19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&lt;дата/время&gt;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6" name="PlaceHolder 7"/>
          <p:cNvSpPr>
            <a:spLocks noGrp="1"/>
          </p:cNvSpPr>
          <p:nvPr>
            <p:ph type="ftr" idx="20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7" name="PlaceHolder 8"/>
          <p:cNvSpPr>
            <a:spLocks noGrp="1"/>
          </p:cNvSpPr>
          <p:nvPr>
            <p:ph type="sldNum" idx="21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>
              <a:buNone/>
            </a:pPr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ru-RU" sz="4400" spc="-1" strike="noStrike">
                <a:solidFill>
                  <a:schemeClr val="dk1"/>
                </a:solidFill>
                <a:latin typeface="Arial"/>
                <a:ea typeface="Arial"/>
              </a:rPr>
              <a:t>Образец заголовка</a:t>
            </a:r>
            <a:endParaRPr b="0" lang="ru-RU" sz="44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dt" idx="22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&lt;дата/время&gt;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0" name="PlaceHolder 3"/>
          <p:cNvSpPr>
            <a:spLocks noGrp="1"/>
          </p:cNvSpPr>
          <p:nvPr>
            <p:ph type="ftr" idx="23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4"/>
          <p:cNvSpPr>
            <a:spLocks noGrp="1"/>
          </p:cNvSpPr>
          <p:nvPr>
            <p:ph type="sldNum" idx="24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>
              <a:buNone/>
            </a:pPr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Для правки структуры щёлкните мышью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chemeClr val="dk1"/>
                </a:solidFill>
                <a:latin typeface="Arial"/>
              </a:rPr>
              <a:t>Второй уровень структуры</a:t>
            </a:r>
            <a:endParaRPr b="0" lang="ru-RU" sz="2000" spc="-1" strike="noStrike">
              <a:solidFill>
                <a:schemeClr val="dk1"/>
              </a:solidFill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chemeClr val="dk1"/>
                </a:solidFill>
                <a:latin typeface="Arial"/>
              </a:rPr>
              <a:t>Третий уровень структуры</a:t>
            </a:r>
            <a:endParaRPr b="0" lang="ru-RU" sz="1800" spc="-1" strike="noStrike">
              <a:solidFill>
                <a:schemeClr val="dk1"/>
              </a:solidFill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chemeClr val="dk1"/>
                </a:solidFill>
                <a:latin typeface="Arial"/>
              </a:rPr>
              <a:t>Четвёртый уровень структуры</a:t>
            </a:r>
            <a:endParaRPr b="0" lang="ru-RU" sz="1800" spc="-1" strike="noStrike">
              <a:solidFill>
                <a:schemeClr val="dk1"/>
              </a:solidFill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chemeClr val="dk1"/>
                </a:solidFill>
                <a:latin typeface="Arial"/>
              </a:rPr>
              <a:t>Пятый уровень структуры</a:t>
            </a:r>
            <a:endParaRPr b="0" lang="ru-RU" sz="2000" spc="-1" strike="noStrike">
              <a:solidFill>
                <a:schemeClr val="dk1"/>
              </a:solidFill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chemeClr val="dk1"/>
                </a:solidFill>
                <a:latin typeface="Arial"/>
              </a:rPr>
              <a:t>Шестой уровень структуры</a:t>
            </a:r>
            <a:endParaRPr b="0" lang="ru-RU" sz="2000" spc="-1" strike="noStrike">
              <a:solidFill>
                <a:schemeClr val="dk1"/>
              </a:solidFill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chemeClr val="dk1"/>
                </a:solidFill>
                <a:latin typeface="Arial"/>
              </a:rPr>
              <a:t>Седьмой уровень структуры</a:t>
            </a:r>
            <a:endParaRPr b="0" lang="ru-RU" sz="20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4" r:id="rId2"/>
  </p:sldLayoutIdLst>
</p:sldMaster>
</file>

<file path=ppt/slideMasters/slideMaster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dt" idx="25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&lt;дата/время&gt;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 type="ftr" idx="26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6" name="PlaceHolder 3"/>
          <p:cNvSpPr>
            <a:spLocks noGrp="1"/>
          </p:cNvSpPr>
          <p:nvPr>
            <p:ph type="sldNum" idx="27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>
              <a:buNone/>
            </a:pPr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7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pc="-1" strike="noStrike">
                <a:solidFill>
                  <a:schemeClr val="dk1"/>
                </a:solidFill>
                <a:latin typeface="Arial"/>
              </a:rPr>
              <a:t>Для правки текста заглавия щёлкните мышью</a:t>
            </a:r>
            <a:endParaRPr b="0" lang="ru-RU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58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Для правки структуры щёлкните мышью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chemeClr val="dk1"/>
                </a:solidFill>
                <a:latin typeface="Arial"/>
              </a:rPr>
              <a:t>Второй уровень структуры</a:t>
            </a:r>
            <a:endParaRPr b="0" lang="ru-RU" sz="2000" spc="-1" strike="noStrike">
              <a:solidFill>
                <a:schemeClr val="dk1"/>
              </a:solidFill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chemeClr val="dk1"/>
                </a:solidFill>
                <a:latin typeface="Arial"/>
              </a:rPr>
              <a:t>Третий уровень структуры</a:t>
            </a:r>
            <a:endParaRPr b="0" lang="ru-RU" sz="1800" spc="-1" strike="noStrike">
              <a:solidFill>
                <a:schemeClr val="dk1"/>
              </a:solidFill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chemeClr val="dk1"/>
                </a:solidFill>
                <a:latin typeface="Arial"/>
              </a:rPr>
              <a:t>Четвёртый уровень структуры</a:t>
            </a:r>
            <a:endParaRPr b="0" lang="ru-RU" sz="1800" spc="-1" strike="noStrike">
              <a:solidFill>
                <a:schemeClr val="dk1"/>
              </a:solidFill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chemeClr val="dk1"/>
                </a:solidFill>
                <a:latin typeface="Arial"/>
              </a:rPr>
              <a:t>Пятый уровень структуры</a:t>
            </a:r>
            <a:endParaRPr b="0" lang="ru-RU" sz="2000" spc="-1" strike="noStrike">
              <a:solidFill>
                <a:schemeClr val="dk1"/>
              </a:solidFill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chemeClr val="dk1"/>
                </a:solidFill>
                <a:latin typeface="Arial"/>
              </a:rPr>
              <a:t>Шестой уровень структуры</a:t>
            </a:r>
            <a:endParaRPr b="0" lang="ru-RU" sz="2000" spc="-1" strike="noStrike">
              <a:solidFill>
                <a:schemeClr val="dk1"/>
              </a:solidFill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chemeClr val="dk1"/>
                </a:solidFill>
                <a:latin typeface="Arial"/>
              </a:rPr>
              <a:t>Седьмой уровень структуры</a:t>
            </a:r>
            <a:endParaRPr b="0" lang="ru-RU" sz="20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6" r:id="rId2"/>
  </p:sldLayoutIdLst>
</p:sldMaster>
</file>

<file path=ppt/slideMasters/slideMaster1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920" cy="1599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ru-RU" sz="3200" spc="-1" strike="noStrike">
                <a:solidFill>
                  <a:schemeClr val="dk1"/>
                </a:solidFill>
                <a:latin typeface="Arial"/>
                <a:ea typeface="Arial"/>
              </a:rPr>
              <a:t>Образец заголовка</a:t>
            </a:r>
            <a:endParaRPr b="0" lang="ru-RU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5183280" y="987480"/>
            <a:ext cx="6171840" cy="4873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3200" spc="-1" strike="noStrike">
                <a:solidFill>
                  <a:schemeClr val="dk1"/>
                </a:solidFill>
                <a:latin typeface="Arial"/>
                <a:ea typeface="Arial"/>
              </a:rPr>
              <a:t>Образец текста</a:t>
            </a:r>
            <a:endParaRPr b="0" lang="ru-RU" sz="3200" spc="-1" strike="noStrike">
              <a:solidFill>
                <a:schemeClr val="dk1"/>
              </a:solidFill>
              <a:latin typeface="Arial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  <a:ea typeface="Arial"/>
              </a:rPr>
              <a:t>Второй уровень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pc="-1" strike="noStrike">
                <a:solidFill>
                  <a:schemeClr val="dk1"/>
                </a:solidFill>
                <a:latin typeface="Arial"/>
                <a:ea typeface="Arial"/>
              </a:rPr>
              <a:t>Третий уровень</a:t>
            </a:r>
            <a:endParaRPr b="0" lang="ru-RU" sz="2400" spc="-1" strike="noStrike">
              <a:solidFill>
                <a:schemeClr val="dk1"/>
              </a:solidFill>
              <a:latin typeface="Arial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000" spc="-1" strike="noStrike">
                <a:solidFill>
                  <a:schemeClr val="dk1"/>
                </a:solidFill>
                <a:latin typeface="Arial"/>
                <a:ea typeface="Arial"/>
              </a:rPr>
              <a:t>Четвертый уровень</a:t>
            </a:r>
            <a:endParaRPr b="0" lang="ru-RU" sz="2000" spc="-1" strike="noStrike">
              <a:solidFill>
                <a:schemeClr val="dk1"/>
              </a:solidFill>
              <a:latin typeface="Arial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000" spc="-1" strike="noStrike">
                <a:solidFill>
                  <a:schemeClr val="dk1"/>
                </a:solidFill>
                <a:latin typeface="Arial"/>
                <a:ea typeface="Arial"/>
              </a:rPr>
              <a:t>Пятый уровень</a:t>
            </a:r>
            <a:endParaRPr b="0" lang="ru-RU" sz="20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839880" y="2057400"/>
            <a:ext cx="3931920" cy="3811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1600" spc="-1" strike="noStrike">
                <a:solidFill>
                  <a:schemeClr val="dk1"/>
                </a:solidFill>
                <a:latin typeface="Arial"/>
                <a:ea typeface="Arial"/>
              </a:rPr>
              <a:t>Образец текста</a:t>
            </a:r>
            <a:endParaRPr b="0" lang="ru-RU" sz="16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dt" idx="28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&lt;дата/время&gt;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3" name="PlaceHolder 5"/>
          <p:cNvSpPr>
            <a:spLocks noGrp="1"/>
          </p:cNvSpPr>
          <p:nvPr>
            <p:ph type="ftr" idx="29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4" name="PlaceHolder 6"/>
          <p:cNvSpPr>
            <a:spLocks noGrp="1"/>
          </p:cNvSpPr>
          <p:nvPr>
            <p:ph type="sldNum" idx="30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>
              <a:buNone/>
            </a:pPr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8" r:id="rId2"/>
  </p:sldLayoutIdLst>
</p:sldMaster>
</file>

<file path=ppt/slideMasters/slideMaster1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920" cy="1599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ru-RU" sz="3200" spc="-1" strike="noStrike">
                <a:solidFill>
                  <a:schemeClr val="dk1"/>
                </a:solidFill>
                <a:latin typeface="Arial"/>
                <a:ea typeface="Arial"/>
              </a:rPr>
              <a:t>Образец заголовка</a:t>
            </a:r>
            <a:endParaRPr b="0" lang="ru-RU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 type="body"/>
          </p:nvPr>
        </p:nvSpPr>
        <p:spPr>
          <a:xfrm>
            <a:off x="5183280" y="987480"/>
            <a:ext cx="6171840" cy="4873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3200" spc="-1" strike="noStrike">
                <a:solidFill>
                  <a:schemeClr val="dk1"/>
                </a:solidFill>
                <a:latin typeface="Arial"/>
                <a:ea typeface="Arial"/>
              </a:rPr>
              <a:t>Click icon to add picture</a:t>
            </a:r>
            <a:endParaRPr b="0" lang="ru-RU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 type="body"/>
          </p:nvPr>
        </p:nvSpPr>
        <p:spPr>
          <a:xfrm>
            <a:off x="839880" y="2057400"/>
            <a:ext cx="3931920" cy="3811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1600" spc="-1" strike="noStrike">
                <a:solidFill>
                  <a:schemeClr val="dk1"/>
                </a:solidFill>
                <a:latin typeface="Arial"/>
                <a:ea typeface="Arial"/>
              </a:rPr>
              <a:t>Образец текста</a:t>
            </a:r>
            <a:endParaRPr b="0" lang="ru-RU" sz="16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68" name="PlaceHolder 4"/>
          <p:cNvSpPr>
            <a:spLocks noGrp="1"/>
          </p:cNvSpPr>
          <p:nvPr>
            <p:ph type="dt" idx="31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&lt;дата/время&gt;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5"/>
          <p:cNvSpPr>
            <a:spLocks noGrp="1"/>
          </p:cNvSpPr>
          <p:nvPr>
            <p:ph type="ftr" idx="32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6"/>
          <p:cNvSpPr>
            <a:spLocks noGrp="1"/>
          </p:cNvSpPr>
          <p:nvPr>
            <p:ph type="sldNum" idx="33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>
              <a:buNone/>
            </a:pPr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0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Relationship Id="rId3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1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1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image" Target="../media/image8.jpeg"/><Relationship Id="rId3" Type="http://schemas.openxmlformats.org/officeDocument/2006/relationships/image" Target="../media/image9.jpeg"/><Relationship Id="rId4" Type="http://schemas.openxmlformats.org/officeDocument/2006/relationships/slideLayout" Target="../slideLayouts/slideLayout1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0.jpeg"/><Relationship Id="rId2" Type="http://schemas.openxmlformats.org/officeDocument/2006/relationships/slideLayout" Target="../slideLayouts/slideLayout1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slideLayout" Target="../slideLayouts/slideLayout1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2.jpeg"/><Relationship Id="rId2" Type="http://schemas.openxmlformats.org/officeDocument/2006/relationships/slideLayout" Target="../slideLayouts/slideLayout1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"/>
          <p:cNvSpPr/>
          <p:nvPr/>
        </p:nvSpPr>
        <p:spPr>
          <a:xfrm>
            <a:off x="1080720" y="1079640"/>
            <a:ext cx="10260000" cy="4680000"/>
          </a:xfrm>
          <a:prstGeom prst="roundRect">
            <a:avLst>
              <a:gd name="adj" fmla="val 16667"/>
            </a:avLst>
          </a:prstGeom>
          <a:blipFill rotWithShape="0">
            <a:blip r:embed="rId2">
              <a:alphaModFix amt="35000"/>
            </a:blip>
            <a:srcRect/>
            <a:tile tx="0" ty="0" sx="100000" sy="100000" algn="ctr"/>
          </a:blipFill>
          <a:ln w="0">
            <a:solidFill>
              <a:srgbClr val="808080">
                <a:alpha val="10000"/>
              </a:srgbClr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1836360" y="319284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algn="ctr" defTabSz="914400">
              <a:lnSpc>
                <a:spcPct val="90000"/>
              </a:lnSpc>
              <a:buNone/>
            </a:pPr>
            <a:r>
              <a:rPr b="0" lang="ru-RU" sz="6000" spc="-1" strike="noStrike">
                <a:solidFill>
                  <a:srgbClr val="000000"/>
                </a:solidFill>
                <a:latin typeface="Arial"/>
              </a:rPr>
              <a:t>Основная информация о добровольческой деятельности Администрации города</a:t>
            </a:r>
            <a:r>
              <a:rPr b="0" lang="ru-RU" sz="6000" spc="-1" strike="noStrike">
                <a:solidFill>
                  <a:srgbClr val="999999"/>
                </a:solidFill>
                <a:latin typeface="Arial"/>
              </a:rPr>
              <a:t> </a:t>
            </a:r>
            <a:r>
              <a:rPr b="0" lang="ru-RU" sz="6000" spc="-1" strike="noStrike">
                <a:solidFill>
                  <a:srgbClr val="000000"/>
                </a:solidFill>
                <a:latin typeface="Arial"/>
              </a:rPr>
              <a:t>Ноябрьска</a:t>
            </a:r>
            <a:endParaRPr b="0" lang="ru-RU" sz="6000" spc="-1" strike="noStrike">
              <a:solidFill>
                <a:srgbClr val="999999"/>
              </a:solidFill>
              <a:latin typeface="Arial"/>
              <a:ea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74" name=""/>
          <p:cNvSpPr/>
          <p:nvPr/>
        </p:nvSpPr>
        <p:spPr>
          <a:xfrm>
            <a:off x="720000" y="900000"/>
            <a:ext cx="10861920" cy="3600000"/>
          </a:xfrm>
          <a:prstGeom prst="roundRect">
            <a:avLst>
              <a:gd name="adj" fmla="val 16667"/>
            </a:avLst>
          </a:prstGeom>
          <a:blipFill rotWithShape="0">
            <a:blip r:embed="rId1">
              <a:alphaModFix amt="37000"/>
            </a:blip>
            <a:srcRect/>
            <a:tile tx="0" ty="0" sx="100000" sy="100000" algn="ctr"/>
          </a:blip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75" name="PlaceHolder 2"/>
          <p:cNvSpPr>
            <a:spLocks noGrp="1"/>
          </p:cNvSpPr>
          <p:nvPr>
            <p:ph/>
          </p:nvPr>
        </p:nvSpPr>
        <p:spPr>
          <a:xfrm>
            <a:off x="720000" y="1440000"/>
            <a:ext cx="10972440" cy="270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Акции и мероприятия по формированию экологической культуры и развитию добровольчества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marL="432000" indent="0">
              <a:lnSpc>
                <a:spcPct val="90000"/>
              </a:lnSpc>
              <a:spcBef>
                <a:spcPts val="1417"/>
              </a:spcBef>
              <a:buNone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Администрация города Ноябрьска активно проводит экологические акции, направленные на воспитание бережного отношения к природе и вовлечение жителей в заботу об окружающей среде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marL="432000"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/>
          </p:nvPr>
        </p:nvSpPr>
        <p:spPr>
          <a:xfrm>
            <a:off x="3787560" y="509040"/>
            <a:ext cx="10972440" cy="1095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В 2024 году: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</p:txBody>
      </p:sp>
      <p:pic>
        <p:nvPicPr>
          <p:cNvPr id="78" name="" descr=""/>
          <p:cNvPicPr/>
          <p:nvPr/>
        </p:nvPicPr>
        <p:blipFill>
          <a:blip r:embed="rId1">
            <a:alphaModFix amt="97000"/>
          </a:blip>
          <a:srcRect l="7257" t="5189" r="7113" b="16061"/>
          <a:stretch/>
        </p:blipFill>
        <p:spPr>
          <a:xfrm>
            <a:off x="0" y="900000"/>
            <a:ext cx="12192120" cy="5940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8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chemeClr val="dk1"/>
              </a:solidFill>
              <a:latin typeface="Arial"/>
            </a:endParaRPr>
          </a:p>
        </p:txBody>
      </p:sp>
      <p:pic>
        <p:nvPicPr>
          <p:cNvPr id="81" name="" descr=""/>
          <p:cNvPicPr/>
          <p:nvPr/>
        </p:nvPicPr>
        <p:blipFill>
          <a:blip r:embed="rId1"/>
          <a:srcRect l="7257" t="5189" r="7113" b="8189"/>
          <a:stretch/>
        </p:blipFill>
        <p:spPr>
          <a:xfrm>
            <a:off x="0" y="28440"/>
            <a:ext cx="12192120" cy="68115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chemeClr val="dk1"/>
              </a:solidFill>
              <a:latin typeface="Arial"/>
            </a:endParaRPr>
          </a:p>
        </p:txBody>
      </p:sp>
      <p:pic>
        <p:nvPicPr>
          <p:cNvPr id="84" name="" descr=""/>
          <p:cNvPicPr/>
          <p:nvPr/>
        </p:nvPicPr>
        <p:blipFill>
          <a:blip r:embed="rId1"/>
          <a:srcRect l="7257" t="5189" r="7383" b="7876"/>
          <a:stretch/>
        </p:blipFill>
        <p:spPr>
          <a:xfrm>
            <a:off x="0" y="0"/>
            <a:ext cx="12192120" cy="6840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chemeClr val="dk1"/>
              </a:solidFill>
              <a:latin typeface="Arial"/>
            </a:endParaRPr>
          </a:p>
        </p:txBody>
      </p:sp>
      <p:pic>
        <p:nvPicPr>
          <p:cNvPr id="87" name="" descr=""/>
          <p:cNvPicPr/>
          <p:nvPr/>
        </p:nvPicPr>
        <p:blipFill>
          <a:blip r:embed="rId1"/>
          <a:srcRect l="7257" t="5189" r="7113" b="8189"/>
          <a:stretch/>
        </p:blipFill>
        <p:spPr>
          <a:xfrm>
            <a:off x="0" y="0"/>
            <a:ext cx="12192120" cy="6840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7920000" y="1032840"/>
            <a:ext cx="486000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pc="-1" strike="noStrike">
                <a:solidFill>
                  <a:schemeClr val="dk1"/>
                </a:solidFill>
                <a:latin typeface="Arial"/>
              </a:rPr>
              <a:t>Дата проведения 13.01.2025-14.02.2025</a:t>
            </a:r>
            <a:br>
              <a:rPr sz="1800"/>
            </a:br>
            <a:r>
              <a:rPr b="0" lang="ru-RU" sz="1800" spc="-1" strike="noStrike">
                <a:solidFill>
                  <a:schemeClr val="dk1"/>
                </a:solidFill>
                <a:latin typeface="Arial"/>
              </a:rPr>
              <a:t>Участники 600 человек</a:t>
            </a:r>
            <a:br>
              <a:rPr sz="1800"/>
            </a:br>
            <a:r>
              <a:rPr b="0" lang="ru-RU" sz="1800" spc="-1" strike="noStrike">
                <a:solidFill>
                  <a:schemeClr val="dk1"/>
                </a:solidFill>
                <a:latin typeface="Arial"/>
              </a:rPr>
              <a:t>Собрано 1,5 т макулатуры</a:t>
            </a:r>
            <a:endParaRPr b="0" lang="ru-RU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/>
          </p:nvPr>
        </p:nvSpPr>
        <p:spPr>
          <a:xfrm>
            <a:off x="187560" y="360000"/>
            <a:ext cx="10972440" cy="108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0" algn="ctr">
              <a:lnSpc>
                <a:spcPct val="90000"/>
              </a:lnSpc>
              <a:spcBef>
                <a:spcPts val="1417"/>
              </a:spcBef>
              <a:buNone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2025 год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Акция «Вторичное дыхание макулатуры»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</p:txBody>
      </p:sp>
      <p:pic>
        <p:nvPicPr>
          <p:cNvPr id="90" name="" descr=""/>
          <p:cNvPicPr/>
          <p:nvPr/>
        </p:nvPicPr>
        <p:blipFill>
          <a:blip r:embed="rId1"/>
          <a:stretch/>
        </p:blipFill>
        <p:spPr>
          <a:xfrm>
            <a:off x="240120" y="1440000"/>
            <a:ext cx="3292200" cy="4680000"/>
          </a:xfrm>
          <a:prstGeom prst="rect">
            <a:avLst/>
          </a:prstGeom>
          <a:ln w="0">
            <a:noFill/>
          </a:ln>
        </p:spPr>
      </p:pic>
      <p:pic>
        <p:nvPicPr>
          <p:cNvPr id="91" name="" descr=""/>
          <p:cNvPicPr/>
          <p:nvPr/>
        </p:nvPicPr>
        <p:blipFill>
          <a:blip r:embed="rId2">
            <a:alphaModFix amt="20000"/>
          </a:blip>
          <a:stretch/>
        </p:blipFill>
        <p:spPr>
          <a:xfrm>
            <a:off x="47880" y="-17640"/>
            <a:ext cx="12192120" cy="6857640"/>
          </a:xfrm>
          <a:prstGeom prst="rect">
            <a:avLst/>
          </a:prstGeom>
          <a:ln w="0">
            <a:noFill/>
          </a:ln>
        </p:spPr>
      </p:pic>
      <p:pic>
        <p:nvPicPr>
          <p:cNvPr id="92" name="" descr=""/>
          <p:cNvPicPr/>
          <p:nvPr/>
        </p:nvPicPr>
        <p:blipFill>
          <a:blip r:embed="rId3"/>
          <a:stretch/>
        </p:blipFill>
        <p:spPr>
          <a:xfrm>
            <a:off x="3790080" y="1440000"/>
            <a:ext cx="3409920" cy="4680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" descr=""/>
          <p:cNvPicPr/>
          <p:nvPr/>
        </p:nvPicPr>
        <p:blipFill>
          <a:blip r:embed="rId1">
            <a:alphaModFix amt="71000"/>
          </a:blip>
          <a:stretch/>
        </p:blipFill>
        <p:spPr>
          <a:xfrm>
            <a:off x="1080" y="0"/>
            <a:ext cx="12418920" cy="6858000"/>
          </a:xfrm>
          <a:prstGeom prst="rect">
            <a:avLst/>
          </a:prstGeom>
          <a:ln w="0">
            <a:noFill/>
          </a:ln>
        </p:spPr>
      </p:pic>
      <p:sp>
        <p:nvSpPr>
          <p:cNvPr id="94" name="PlaceHolder 1"/>
          <p:cNvSpPr>
            <a:spLocks noGrp="1"/>
          </p:cNvSpPr>
          <p:nvPr>
            <p:ph/>
          </p:nvPr>
        </p:nvSpPr>
        <p:spPr>
          <a:xfrm>
            <a:off x="547560" y="180000"/>
            <a:ext cx="10972440" cy="234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0" algn="ctr">
              <a:lnSpc>
                <a:spcPct val="90000"/>
              </a:lnSpc>
              <a:spcBef>
                <a:spcPts val="1417"/>
              </a:spcBef>
              <a:buNone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Экскурсия в «Кванториум»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Ученики  единственного в Ноябрьске профильного 11 класса 9 школы побывали во всех классах и лабораториях, ученикам рассказали о программах, современном оборудовании и их возможностях. Особое внимание привлекли проекты, связанные с мониторингом окружающей среды.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" descr=""/>
          <p:cNvPicPr/>
          <p:nvPr/>
        </p:nvPicPr>
        <p:blipFill>
          <a:blip r:embed="rId1">
            <a:alphaModFix amt="30000"/>
          </a:blip>
          <a:srcRect l="2827" t="15688" r="1207" b="21310"/>
          <a:stretch/>
        </p:blipFill>
        <p:spPr>
          <a:xfrm>
            <a:off x="0" y="53640"/>
            <a:ext cx="12192120" cy="6786360"/>
          </a:xfrm>
          <a:prstGeom prst="rect">
            <a:avLst/>
          </a:prstGeom>
          <a:ln w="0">
            <a:noFill/>
          </a:ln>
        </p:spPr>
      </p:pic>
      <p:sp>
        <p:nvSpPr>
          <p:cNvPr id="96" name=""/>
          <p:cNvSpPr txBox="1"/>
          <p:nvPr/>
        </p:nvSpPr>
        <p:spPr>
          <a:xfrm>
            <a:off x="547200" y="53640"/>
            <a:ext cx="11872800" cy="1566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ru-RU" sz="2600" spc="-1" strike="noStrike">
                <a:solidFill>
                  <a:srgbClr val="000000"/>
                </a:solidFill>
                <a:latin typeface="Arial"/>
              </a:rPr>
              <a:t>Помощь в приобретении и передачи необходимого инвентаря для ликвидации последствий разлива нефти в Чёрном море: приобретены более 100 ед. комбинезонов и респираторов для безопасной и эффективной работы по очистке побережья волонтерами.</a:t>
            </a:r>
            <a:endParaRPr b="0" lang="ru-RU" sz="2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" descr=""/>
          <p:cNvPicPr/>
          <p:nvPr/>
        </p:nvPicPr>
        <p:blipFill>
          <a:blip r:embed="rId1">
            <a:alphaModFix amt="33000"/>
          </a:blip>
          <a:stretch/>
        </p:blipFill>
        <p:spPr>
          <a:xfrm>
            <a:off x="0" y="0"/>
            <a:ext cx="12192120" cy="6858000"/>
          </a:xfrm>
          <a:prstGeom prst="rect">
            <a:avLst/>
          </a:prstGeom>
          <a:ln w="0">
            <a:noFill/>
          </a:ln>
        </p:spPr>
      </p:pic>
      <p:sp>
        <p:nvSpPr>
          <p:cNvPr id="98" name="PlaceHolder 1"/>
          <p:cNvSpPr>
            <a:spLocks noGrp="1"/>
          </p:cNvSpPr>
          <p:nvPr>
            <p:ph/>
          </p:nvPr>
        </p:nvSpPr>
        <p:spPr>
          <a:xfrm>
            <a:off x="540000" y="360000"/>
            <a:ext cx="10972440" cy="252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0" algn="ctr">
              <a:lnSpc>
                <a:spcPct val="90000"/>
              </a:lnSpc>
              <a:spcBef>
                <a:spcPts val="1417"/>
              </a:spcBef>
              <a:buNone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Акции по сбору пластика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marL="432000" indent="-324000" algn="just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chemeClr val="dk1"/>
                </a:solidFill>
                <a:latin typeface="Arial"/>
              </a:rPr>
              <a:t>Акции по сбору пластика "Вторая жизнь пластика", "Зелёная волна", "Пластиковая революция", "ПластикОFF", "Весна без пластика", "Сдай пластик- спаси природу", "Вторсырьё", "Пластик в дело", "Другая жизнь пластика", "Разделяй", "Сортировка как искусство", "Другая жизнь пластика", "Время действовать", "Нет пластику в природе", "Начни с себя", "Лёкгий пластик", "Вторая жизнь пластика" в период с 14.03.2025 по 30.04.2025., участие принято 1470 человек, собрано 35 м.куб пластика.»</a:t>
            </a:r>
            <a:endParaRPr b="0" lang="ru-RU" sz="20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0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New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Arial" pitchFamily="0" charset="1"/>
        <a:ea typeface="Arial" pitchFamily="0" charset="1"/>
        <a:cs typeface="Arial" pitchFamily="0" charset="1"/>
      </a:majorFont>
      <a:minorFont>
        <a:latin typeface="Arial" pitchFamily="0" charset="1"/>
        <a:ea typeface="Arial" pitchFamily="0" charset="1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New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Arial" pitchFamily="0" charset="1"/>
        <a:ea typeface="Arial" pitchFamily="0" charset="1"/>
        <a:cs typeface="Arial" pitchFamily="0" charset="1"/>
      </a:majorFont>
      <a:minorFont>
        <a:latin typeface="Arial" pitchFamily="0" charset="1"/>
        <a:ea typeface="Arial" pitchFamily="0" charset="1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New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Arial" pitchFamily="0" charset="1"/>
        <a:ea typeface="Arial" pitchFamily="0" charset="1"/>
        <a:cs typeface="Arial" pitchFamily="0" charset="1"/>
      </a:majorFont>
      <a:minorFont>
        <a:latin typeface="Arial" pitchFamily="0" charset="1"/>
        <a:ea typeface="Arial" pitchFamily="0" charset="1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 Theme">
  <a:themeElements>
    <a:clrScheme name="New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Arial" pitchFamily="0" charset="1"/>
        <a:ea typeface="Arial" pitchFamily="0" charset="1"/>
        <a:cs typeface="Arial" pitchFamily="0" charset="1"/>
      </a:majorFont>
      <a:minorFont>
        <a:latin typeface="Arial" pitchFamily="0" charset="1"/>
        <a:ea typeface="Arial" pitchFamily="0" charset="1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Office Theme">
  <a:themeElements>
    <a:clrScheme name="New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Arial" pitchFamily="0" charset="1"/>
        <a:ea typeface="Arial" pitchFamily="0" charset="1"/>
        <a:cs typeface="Arial" pitchFamily="0" charset="1"/>
      </a:majorFont>
      <a:minorFont>
        <a:latin typeface="Arial" pitchFamily="0" charset="1"/>
        <a:ea typeface="Arial" pitchFamily="0" charset="1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Office Theme">
  <a:themeElements>
    <a:clrScheme name="New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Arial" pitchFamily="0" charset="1"/>
        <a:ea typeface="Arial" pitchFamily="0" charset="1"/>
        <a:cs typeface="Arial" pitchFamily="0" charset="1"/>
      </a:majorFont>
      <a:minorFont>
        <a:latin typeface="Arial" pitchFamily="0" charset="1"/>
        <a:ea typeface="Arial" pitchFamily="0" charset="1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Office Theme">
  <a:themeElements>
    <a:clrScheme name="New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Arial" pitchFamily="0" charset="1"/>
        <a:ea typeface="Arial" pitchFamily="0" charset="1"/>
        <a:cs typeface="Arial" pitchFamily="0" charset="1"/>
      </a:majorFont>
      <a:minorFont>
        <a:latin typeface="Arial" pitchFamily="0" charset="1"/>
        <a:ea typeface="Arial" pitchFamily="0" charset="1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Office Theme">
  <a:themeElements>
    <a:clrScheme name="New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Arial" pitchFamily="0" charset="1"/>
        <a:ea typeface="Arial" pitchFamily="0" charset="1"/>
        <a:cs typeface="Arial" pitchFamily="0" charset="1"/>
      </a:majorFont>
      <a:minorFont>
        <a:latin typeface="Arial" pitchFamily="0" charset="1"/>
        <a:ea typeface="Arial" pitchFamily="0" charset="1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Office Theme">
  <a:themeElements>
    <a:clrScheme name="New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Arial" pitchFamily="0" charset="1"/>
        <a:ea typeface="Arial" pitchFamily="0" charset="1"/>
        <a:cs typeface="Arial" pitchFamily="0" charset="1"/>
      </a:majorFont>
      <a:minorFont>
        <a:latin typeface="Arial" pitchFamily="0" charset="1"/>
        <a:ea typeface="Arial" pitchFamily="0" charset="1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10.xml><?xml version="1.0" encoding="utf-8"?>
<a:theme xmlns:a="http://schemas.openxmlformats.org/drawingml/2006/main" xmlns:r="http://schemas.openxmlformats.org/officeDocument/2006/relationships" name="Office Theme">
  <a:themeElements>
    <a:clrScheme name="New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Arial" pitchFamily="0" charset="1"/>
        <a:ea typeface="Arial" pitchFamily="0" charset="1"/>
        <a:cs typeface="Arial" pitchFamily="0" charset="1"/>
      </a:majorFont>
      <a:minorFont>
        <a:latin typeface="Arial" pitchFamily="0" charset="1"/>
        <a:ea typeface="Arial" pitchFamily="0" charset="1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11.xml><?xml version="1.0" encoding="utf-8"?>
<a:theme xmlns:a="http://schemas.openxmlformats.org/drawingml/2006/main" xmlns:r="http://schemas.openxmlformats.org/officeDocument/2006/relationships" name="Office Theme">
  <a:themeElements>
    <a:clrScheme name="New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Arial" pitchFamily="0" charset="1"/>
        <a:ea typeface="Arial" pitchFamily="0" charset="1"/>
        <a:cs typeface="Arial" pitchFamily="0" charset="1"/>
      </a:majorFont>
      <a:minorFont>
        <a:latin typeface="Arial" pitchFamily="0" charset="1"/>
        <a:ea typeface="Arial" pitchFamily="0" charset="1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251</TotalTime>
  <Application>LibreOffice/7.6.7.2$Linux_X86_64 LibreOffice_project/60$Build-2</Application>
  <AppVersion>15.0000</AppVersion>
  <Words>0</Words>
  <Paragraphs>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2012-12-03T06:56:55Z</dcterms:created>
  <dc:creator/>
  <dc:description/>
  <dc:language>ru-RU</dc:language>
  <cp:lastModifiedBy/>
  <dcterms:modified xsi:type="dcterms:W3CDTF">2025-04-23T14:58:12Z</dcterms:modified>
  <cp:revision>7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MClips">
    <vt:i4>2</vt:i4>
  </property>
  <property fmtid="{D5CDD505-2E9C-101B-9397-08002B2CF9AE}" pid="3" name="Notes">
    <vt:i4>1</vt:i4>
  </property>
  <property fmtid="{D5CDD505-2E9C-101B-9397-08002B2CF9AE}" pid="4" name="PresentationFormat">
    <vt:lpwstr>Widescreen</vt:lpwstr>
  </property>
  <property fmtid="{D5CDD505-2E9C-101B-9397-08002B2CF9AE}" pid="5" name="Slides">
    <vt:i4>1</vt:i4>
  </property>
</Properties>
</file>