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65C20-3798-4AD5-812D-B6C261201597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F026B-099A-4452-B1FA-3AF3542D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8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Блок №1</a:t>
            </a:r>
            <a:br>
              <a:rPr lang="ru-RU" dirty="0" smtClean="0"/>
            </a:br>
            <a:r>
              <a:rPr lang="ru-RU" dirty="0" smtClean="0"/>
              <a:t>На титульном слайде вам нужно отразить название вашей организации и ее эмблему/логотип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F026B-099A-4452-B1FA-3AF3542DD1E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975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Блок №2</a:t>
            </a:r>
            <a:br>
              <a:rPr lang="ru-RU" dirty="0" smtClean="0"/>
            </a:br>
            <a:r>
              <a:rPr lang="ru-RU" dirty="0" smtClean="0"/>
              <a:t>В данном блоке вам нужно</a:t>
            </a:r>
            <a:r>
              <a:rPr lang="ru-RU" baseline="0" dirty="0" smtClean="0"/>
              <a:t> отразить информацию о команде, участвующей в реализации/координации работы вашей </a:t>
            </a:r>
            <a:r>
              <a:rPr lang="ru-RU" baseline="0" smtClean="0"/>
              <a:t>добровольческой организации</a:t>
            </a:r>
            <a:r>
              <a:rPr lang="ru-RU" baseline="0" dirty="0" smtClean="0"/>
              <a:t>.</a:t>
            </a:r>
            <a:br>
              <a:rPr lang="ru-RU" baseline="0" dirty="0" smtClean="0"/>
            </a:br>
            <a:r>
              <a:rPr lang="ru-RU" baseline="0" dirty="0" smtClean="0"/>
              <a:t>Формат представления – ФИО, должность и индивидуальное фото.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Количество</a:t>
            </a:r>
            <a:r>
              <a:rPr lang="ru-RU" baseline="0" dirty="0" smtClean="0"/>
              <a:t> должностных лиц может быть разным – может быть указан только руководитель.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F026B-099A-4452-B1FA-3AF3542DD1E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972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Блок №3</a:t>
            </a:r>
            <a:br>
              <a:rPr lang="ru-RU" dirty="0" smtClean="0"/>
            </a:br>
            <a:r>
              <a:rPr lang="ru-RU" dirty="0" smtClean="0"/>
              <a:t>На</a:t>
            </a:r>
            <a:r>
              <a:rPr lang="ru-RU" baseline="0" dirty="0" smtClean="0"/>
              <a:t> данном слайде Вам нужно отразить информацию о мероприятиях и акциях в сфере добровольчества за последние два года, с указанием названия мероприятия и сроков его реализации </a:t>
            </a:r>
            <a:r>
              <a:rPr lang="ru-RU" baseline="0" smtClean="0"/>
              <a:t>и фотоотчетом.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F026B-099A-4452-B1FA-3AF3542DD1E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22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Блок №3</a:t>
            </a:r>
            <a:br>
              <a:rPr lang="ru-RU" dirty="0" smtClean="0"/>
            </a:br>
            <a:r>
              <a:rPr lang="ru-RU" dirty="0" smtClean="0"/>
              <a:t>На</a:t>
            </a:r>
            <a:r>
              <a:rPr lang="ru-RU" baseline="0" dirty="0" smtClean="0"/>
              <a:t> данном слайде Вам нужно отразить информацию о мероприятиях и акциях в сфере добровольчества за последние два года, с указанием названия мероприятия и сроков его реализации </a:t>
            </a:r>
            <a:r>
              <a:rPr lang="ru-RU" baseline="0" smtClean="0"/>
              <a:t>и фотоотчетом.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F026B-099A-4452-B1FA-3AF3542DD1E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74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Блок №3</a:t>
            </a:r>
            <a:br>
              <a:rPr lang="ru-RU" dirty="0" smtClean="0"/>
            </a:br>
            <a:r>
              <a:rPr lang="ru-RU" dirty="0" smtClean="0"/>
              <a:t>На</a:t>
            </a:r>
            <a:r>
              <a:rPr lang="ru-RU" baseline="0" dirty="0" smtClean="0"/>
              <a:t> данном слайде Вам нужно отразить информацию о мероприятиях и акциях в сфере добровольчества за последние два года, с указанием названия мероприятия и сроков его реализации </a:t>
            </a:r>
            <a:r>
              <a:rPr lang="ru-RU" baseline="0" smtClean="0"/>
              <a:t>и фотоотчетом.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F026B-099A-4452-B1FA-3AF3542DD1E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118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Блок №3</a:t>
            </a:r>
            <a:br>
              <a:rPr lang="ru-RU" dirty="0" smtClean="0"/>
            </a:br>
            <a:r>
              <a:rPr lang="ru-RU" dirty="0" smtClean="0"/>
              <a:t>На</a:t>
            </a:r>
            <a:r>
              <a:rPr lang="ru-RU" baseline="0" dirty="0" smtClean="0"/>
              <a:t> данном слайде Вам нужно отразить информацию о мероприятиях и акциях в сфере добровольчества за последние два года, с указанием названия мероприятия и сроков его реализации </a:t>
            </a:r>
            <a:r>
              <a:rPr lang="ru-RU" baseline="0" smtClean="0"/>
              <a:t>и фотоотчетом.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F026B-099A-4452-B1FA-3AF3542DD1E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638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Блок №3</a:t>
            </a:r>
            <a:br>
              <a:rPr lang="ru-RU" dirty="0" smtClean="0"/>
            </a:br>
            <a:r>
              <a:rPr lang="ru-RU" dirty="0" smtClean="0"/>
              <a:t>На</a:t>
            </a:r>
            <a:r>
              <a:rPr lang="ru-RU" baseline="0" dirty="0" smtClean="0"/>
              <a:t> данном слайде Вам нужно отразить информацию о мероприятиях и акциях в сфере добровольчества за последние два года, с указанием названия мероприятия и сроков его реализации </a:t>
            </a:r>
            <a:r>
              <a:rPr lang="ru-RU" baseline="0" smtClean="0"/>
              <a:t>и фотоотчетом.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F026B-099A-4452-B1FA-3AF3542DD1E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7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FE96-5E3E-4D93-A70C-59AD2829F1FE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8637-7FAD-4E3C-BC55-E8D53CA91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21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FE96-5E3E-4D93-A70C-59AD2829F1FE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8637-7FAD-4E3C-BC55-E8D53CA91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6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FE96-5E3E-4D93-A70C-59AD2829F1FE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8637-7FAD-4E3C-BC55-E8D53CA91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6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FE96-5E3E-4D93-A70C-59AD2829F1FE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8637-7FAD-4E3C-BC55-E8D53CA91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38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FE96-5E3E-4D93-A70C-59AD2829F1FE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8637-7FAD-4E3C-BC55-E8D53CA91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99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FE96-5E3E-4D93-A70C-59AD2829F1FE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8637-7FAD-4E3C-BC55-E8D53CA91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4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FE96-5E3E-4D93-A70C-59AD2829F1FE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8637-7FAD-4E3C-BC55-E8D53CA91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00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FE96-5E3E-4D93-A70C-59AD2829F1FE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8637-7FAD-4E3C-BC55-E8D53CA91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3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FE96-5E3E-4D93-A70C-59AD2829F1FE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8637-7FAD-4E3C-BC55-E8D53CA91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00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FE96-5E3E-4D93-A70C-59AD2829F1FE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8637-7FAD-4E3C-BC55-E8D53CA91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1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FE96-5E3E-4D93-A70C-59AD2829F1FE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8637-7FAD-4E3C-BC55-E8D53CA91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1FE96-5E3E-4D93-A70C-59AD2829F1FE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F8637-7FAD-4E3C-BC55-E8D53CA91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7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63207" y="1339273"/>
            <a:ext cx="5386755" cy="24530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Волонтерский </a:t>
            </a:r>
            <a:br>
              <a:rPr lang="ru-RU" dirty="0" smtClean="0"/>
            </a:br>
            <a:r>
              <a:rPr lang="ru-RU" dirty="0" smtClean="0"/>
              <a:t>отряд «</a:t>
            </a:r>
            <a:r>
              <a:rPr lang="ru-RU" dirty="0" err="1" smtClean="0"/>
              <a:t>ВажноНужно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54361" y="4281853"/>
            <a:ext cx="3890729" cy="973638"/>
          </a:xfrm>
        </p:spPr>
        <p:txBody>
          <a:bodyPr>
            <a:normAutofit/>
          </a:bodyPr>
          <a:lstStyle/>
          <a:p>
            <a:r>
              <a:rPr lang="ru-RU" dirty="0" smtClean="0"/>
              <a:t>МОАУ «Нежинский лицей Оренбургского района»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1" y="861948"/>
            <a:ext cx="4989080" cy="508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1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ru-RU" dirty="0" smtClean="0"/>
              <a:t>Команда волонтерского отряда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07252" y="5400839"/>
            <a:ext cx="5138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Руководитель отряда:</a:t>
            </a:r>
          </a:p>
          <a:p>
            <a:pPr algn="ctr"/>
            <a:r>
              <a:rPr lang="ru-RU" b="1" dirty="0" err="1"/>
              <a:t>Османова</a:t>
            </a:r>
            <a:r>
              <a:rPr lang="ru-RU" b="1" dirty="0"/>
              <a:t> Людмила Ивановна </a:t>
            </a:r>
            <a:r>
              <a:rPr lang="ru-RU" dirty="0"/>
              <a:t>—</a:t>
            </a:r>
            <a:r>
              <a:rPr lang="ru-RU" b="1" dirty="0"/>
              <a:t> </a:t>
            </a:r>
            <a:r>
              <a:rPr lang="ru-RU" dirty="0"/>
              <a:t>заместитель директора по воспитательной </a:t>
            </a:r>
            <a:r>
              <a:rPr lang="ru-RU" dirty="0" smtClean="0"/>
              <a:t>работе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20" y="1243303"/>
            <a:ext cx="2649392" cy="397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и акции в сфере добровольчества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82560" y="5663568"/>
            <a:ext cx="3270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Акция </a:t>
            </a:r>
            <a:r>
              <a:rPr lang="ru-RU" dirty="0" smtClean="0"/>
              <a:t>«Храбрый сундучок», </a:t>
            </a:r>
            <a:r>
              <a:rPr lang="ru-RU" dirty="0"/>
              <a:t>помощь для участников СВО 27.12.2022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33" y="1766454"/>
            <a:ext cx="4986794" cy="374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53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и акции в сфере добровольчества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10269" y="5782852"/>
            <a:ext cx="3270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Открытие детской площадки, </a:t>
            </a:r>
            <a:r>
              <a:rPr lang="ru-RU" dirty="0" smtClean="0"/>
              <a:t>16.10.2021г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18" y="1690688"/>
            <a:ext cx="5264726" cy="409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5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и акции в сфере добровольчества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10269" y="5782852"/>
            <a:ext cx="3270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Акция </a:t>
            </a:r>
            <a:r>
              <a:rPr lang="ru-RU" dirty="0" smtClean="0"/>
              <a:t>«Сад памяти», </a:t>
            </a:r>
          </a:p>
          <a:p>
            <a:pPr algn="ctr"/>
            <a:r>
              <a:rPr lang="ru-RU" dirty="0" smtClean="0"/>
              <a:t>18.09.2022г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90" y="1519567"/>
            <a:ext cx="4967401" cy="41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и акции в сфере добровольчества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10269" y="5782852"/>
            <a:ext cx="3270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Акция </a:t>
            </a:r>
            <a:r>
              <a:rPr lang="ru-RU" dirty="0" smtClean="0"/>
              <a:t>«Сад памяти», </a:t>
            </a:r>
          </a:p>
          <a:p>
            <a:pPr algn="ctr"/>
            <a:r>
              <a:rPr lang="ru-RU" dirty="0" smtClean="0"/>
              <a:t>18.09.2022г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90" y="1519567"/>
            <a:ext cx="4967401" cy="41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71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и акции в сфере добровольчества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82560" y="5663568"/>
            <a:ext cx="3270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Помощь ветеранам педагогического труда, </a:t>
            </a:r>
            <a:endParaRPr lang="ru-RU" dirty="0" smtClean="0"/>
          </a:p>
          <a:p>
            <a:pPr algn="ctr"/>
            <a:r>
              <a:rPr lang="ru-RU" dirty="0" smtClean="0"/>
              <a:t>20.03.2023г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9837"/>
            <a:ext cx="5006110" cy="3754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99836"/>
            <a:ext cx="5078874" cy="380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792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108</Words>
  <Application>Microsoft Office PowerPoint</Application>
  <PresentationFormat>Широкоэкранный</PresentationFormat>
  <Paragraphs>32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Волонтерский  отряд «ВажноНужно»</vt:lpstr>
      <vt:lpstr>Команда волонтерского отряда</vt:lpstr>
      <vt:lpstr>Мероприятия и акции в сфере добровольчества</vt:lpstr>
      <vt:lpstr>Мероприятия и акции в сфере добровольчества</vt:lpstr>
      <vt:lpstr>Мероприятия и акции в сфере добровольчества</vt:lpstr>
      <vt:lpstr>Мероприятия и акции в сфере добровольчества</vt:lpstr>
      <vt:lpstr>Мероприятия и акции в сфере добровольчества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отряд «Ромашка»</dc:title>
  <dc:creator>user</dc:creator>
  <cp:lastModifiedBy>ПК</cp:lastModifiedBy>
  <cp:revision>12</cp:revision>
  <dcterms:created xsi:type="dcterms:W3CDTF">2023-01-26T09:49:06Z</dcterms:created>
  <dcterms:modified xsi:type="dcterms:W3CDTF">2023-03-24T04:55:54Z</dcterms:modified>
</cp:coreProperties>
</file>