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83771-1011-7F40-8A75-22222F92B6E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0E11E-A863-6F4F-8B50-AF84F16FA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3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Волонтеры волонтерского отряда «Волонтер» приняли участие в акции «Чистый мир»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0E11E-A863-6F4F-8B50-AF84F16FAB7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5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0B269-59B9-28DD-32BA-017CFBEED3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Волонтер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3BCD4F-2A68-C499-E733-6FD03D17A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643" y="3531203"/>
            <a:ext cx="4579327" cy="2092209"/>
          </a:xfrm>
        </p:spPr>
        <p:txBody>
          <a:bodyPr/>
          <a:lstStyle/>
          <a:p>
            <a:r>
              <a:rPr lang="ru-RU" dirty="0"/>
              <a:t>Наши добрые дела.</a:t>
            </a:r>
          </a:p>
        </p:txBody>
      </p:sp>
    </p:spTree>
    <p:extLst>
      <p:ext uri="{BB962C8B-B14F-4D97-AF65-F5344CB8AC3E}">
        <p14:creationId xmlns:p14="http://schemas.microsoft.com/office/powerpoint/2010/main" val="172650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942AC-B72B-74A8-AF37-2B628E8C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369" y="1"/>
            <a:ext cx="3944631" cy="1721826"/>
          </a:xfrm>
        </p:spPr>
        <p:txBody>
          <a:bodyPr>
            <a:normAutofit fontScale="90000"/>
          </a:bodyPr>
          <a:lstStyle/>
          <a:p>
            <a:r>
              <a:rPr lang="ru-RU" dirty="0"/>
              <a:t>Волонтеры принимают участие в акции «Чистый Мир»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3EB177E-A96E-C333-8EB6-E2BFFC865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8247369" cy="7473462"/>
          </a:xfrm>
        </p:spPr>
      </p:pic>
    </p:spTree>
    <p:extLst>
      <p:ext uri="{BB962C8B-B14F-4D97-AF65-F5344CB8AC3E}">
        <p14:creationId xmlns:p14="http://schemas.microsoft.com/office/powerpoint/2010/main" val="264433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6736F-AA02-D103-10EA-666D3917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Акция «#МЫВМЕСТЕ»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F47F975-1144-18CB-8004-F88D78147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4519" y="512885"/>
            <a:ext cx="5678368" cy="5356807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48F7235-E5F9-E403-6908-900DE197A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538" y="1501192"/>
            <a:ext cx="5916490" cy="535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7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132DF-8233-A731-7EBC-A70D80E3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93609F4-85D9-27D5-C734-6D1AEFB9E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4346" y="0"/>
            <a:ext cx="5392000" cy="6166189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DD4E104-7CA6-5DCF-0884-35EA207FC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54" y="0"/>
            <a:ext cx="6133492" cy="616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6F189-CFF9-1FB3-0094-6FBF8D49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Акция «Бумажный бум»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4143D00-C78F-D0CD-2428-7F2CCD91A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5916491" y="1373798"/>
            <a:ext cx="179510" cy="4679683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C4CB8A5-45CE-829A-4AA5-157C5DAEF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55" y="1373798"/>
            <a:ext cx="5754035" cy="4679683"/>
          </a:xfrm>
          <a:prstGeom prst="rect">
            <a:avLst/>
          </a:prstGeom>
        </p:spPr>
      </p:pic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53DC78B3-6F1B-013F-3FF7-C61C243AC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340" y="1329136"/>
            <a:ext cx="5244981" cy="46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1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0B3C4-9040-7D3E-F832-714B5158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87136"/>
          </a:xfrm>
        </p:spPr>
        <p:txBody>
          <a:bodyPr>
            <a:normAutofit fontScale="90000"/>
          </a:bodyPr>
          <a:lstStyle/>
          <a:p>
            <a:r>
              <a:rPr lang="ru-RU" dirty="0"/>
              <a:t>📢《ВСЕМИРНЫЙ ДЕНЬ ВТОРИЧНОЙ ПЕРЕРАБОТКИ 
#Патриотическоевоспитание01
#мычистиммир
#экология
#сборвторичногосырья
#мычистиммир
#РДШАДЫГЕИ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642A7630-6D69-2776-CB39-02B046757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91656"/>
            <a:ext cx="6740769" cy="5429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442313E9-52C5-1554-6BE5-3BAB6BEA9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69" y="1617214"/>
            <a:ext cx="539618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7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3494-0F33-BAFB-C9EA-AD57BC29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Всероссийская акция «Сад Памяти»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CACD7B6-AA52-B8E8-4444-101513D3E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42" y="1784147"/>
            <a:ext cx="5386104" cy="4480371"/>
          </a:xfr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7211190-F4FB-421B-7309-BD8F3B9AD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757" y="1784147"/>
            <a:ext cx="6273801" cy="448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27049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1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Галерея</vt:lpstr>
      <vt:lpstr>Волонтер</vt:lpstr>
      <vt:lpstr>Волонтеры принимают участие в акции «Чистый Мир» </vt:lpstr>
      <vt:lpstr>Акция «#МЫВМЕСТЕ» </vt:lpstr>
      <vt:lpstr>Презентация PowerPoint</vt:lpstr>
      <vt:lpstr>Акция «Бумажный бум»</vt:lpstr>
      <vt:lpstr>📢《ВСЕМИРНЫЙ ДЕНЬ ВТОРИЧНОЙ ПЕРЕРАБОТКИ 
#Патриотическоевоспитание01
#мычистиммир
#экология
#сборвторичногосырья
#мычистиммир
#РДШАДЫГЕИ</vt:lpstr>
      <vt:lpstr>Всероссийская акция «Сад Памяти»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</dc:title>
  <dc:creator>Петр Кисар</dc:creator>
  <cp:lastModifiedBy>Петр Кисар</cp:lastModifiedBy>
  <cp:revision>3</cp:revision>
  <dcterms:created xsi:type="dcterms:W3CDTF">2022-11-02T08:09:46Z</dcterms:created>
  <dcterms:modified xsi:type="dcterms:W3CDTF">2022-11-16T15:39:53Z</dcterms:modified>
</cp:coreProperties>
</file>