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7" r:id="rId3"/>
    <p:sldId id="276" r:id="rId4"/>
    <p:sldId id="258" r:id="rId5"/>
    <p:sldId id="289" r:id="rId6"/>
  </p:sldIdLst>
  <p:sldSz cx="20104100" cy="11315700"/>
  <p:notesSz cx="20104100" cy="11315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B44C42-EFFB-4674-8D94-097CBD2491D0}">
          <p14:sldIdLst>
            <p14:sldId id="257"/>
            <p14:sldId id="277"/>
          </p14:sldIdLst>
        </p14:section>
        <p14:section name="Раздел без заголовка" id="{C57F4421-1494-48BC-8EF8-36D26E4464E1}">
          <p14:sldIdLst>
            <p14:sldId id="276"/>
            <p14:sldId id="258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432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919" y="0"/>
            <a:ext cx="18903179" cy="1037513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464503" y="9050153"/>
            <a:ext cx="5561330" cy="1457325"/>
          </a:xfrm>
          <a:custGeom>
            <a:avLst/>
            <a:gdLst/>
            <a:ahLst/>
            <a:cxnLst/>
            <a:rect l="l" t="t" r="r" b="b"/>
            <a:pathLst>
              <a:path w="5561330" h="1457325">
                <a:moveTo>
                  <a:pt x="5560936" y="0"/>
                </a:moveTo>
                <a:lnTo>
                  <a:pt x="0" y="0"/>
                </a:lnTo>
                <a:lnTo>
                  <a:pt x="0" y="1456757"/>
                </a:lnTo>
                <a:lnTo>
                  <a:pt x="5560936" y="1456757"/>
                </a:lnTo>
                <a:lnTo>
                  <a:pt x="5560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4675" y="9012022"/>
            <a:ext cx="14774749" cy="145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E435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98751"/>
            <a:ext cx="4527550" cy="5147310"/>
          </a:xfrm>
          <a:custGeom>
            <a:avLst/>
            <a:gdLst/>
            <a:ahLst/>
            <a:cxnLst/>
            <a:rect l="l" t="t" r="r" b="b"/>
            <a:pathLst>
              <a:path w="4527550" h="5147310">
                <a:moveTo>
                  <a:pt x="1299573" y="69"/>
                </a:moveTo>
                <a:lnTo>
                  <a:pt x="1253526" y="0"/>
                </a:lnTo>
                <a:lnTo>
                  <a:pt x="1207495" y="1960"/>
                </a:lnTo>
                <a:lnTo>
                  <a:pt x="1161520" y="5953"/>
                </a:lnTo>
                <a:lnTo>
                  <a:pt x="1115638" y="11983"/>
                </a:lnTo>
                <a:lnTo>
                  <a:pt x="1069887" y="20054"/>
                </a:lnTo>
                <a:lnTo>
                  <a:pt x="1024305" y="30169"/>
                </a:lnTo>
                <a:lnTo>
                  <a:pt x="978931" y="42332"/>
                </a:lnTo>
                <a:lnTo>
                  <a:pt x="933802" y="56546"/>
                </a:lnTo>
                <a:lnTo>
                  <a:pt x="888957" y="72816"/>
                </a:lnTo>
                <a:lnTo>
                  <a:pt x="844433" y="91145"/>
                </a:lnTo>
                <a:lnTo>
                  <a:pt x="800268" y="111537"/>
                </a:lnTo>
                <a:lnTo>
                  <a:pt x="756501" y="133995"/>
                </a:lnTo>
                <a:lnTo>
                  <a:pt x="713169" y="158524"/>
                </a:lnTo>
                <a:lnTo>
                  <a:pt x="0" y="581538"/>
                </a:lnTo>
                <a:lnTo>
                  <a:pt x="0" y="4123725"/>
                </a:lnTo>
                <a:lnTo>
                  <a:pt x="858864" y="4847774"/>
                </a:lnTo>
                <a:lnTo>
                  <a:pt x="899437" y="4880798"/>
                </a:lnTo>
                <a:lnTo>
                  <a:pt x="940509" y="4911897"/>
                </a:lnTo>
                <a:lnTo>
                  <a:pt x="982047" y="4941071"/>
                </a:lnTo>
                <a:lnTo>
                  <a:pt x="1024020" y="4968317"/>
                </a:lnTo>
                <a:lnTo>
                  <a:pt x="1066398" y="4993636"/>
                </a:lnTo>
                <a:lnTo>
                  <a:pt x="1109149" y="5017026"/>
                </a:lnTo>
                <a:lnTo>
                  <a:pt x="1152241" y="5038485"/>
                </a:lnTo>
                <a:lnTo>
                  <a:pt x="1195643" y="5058013"/>
                </a:lnTo>
                <a:lnTo>
                  <a:pt x="1239325" y="5075609"/>
                </a:lnTo>
                <a:lnTo>
                  <a:pt x="1283255" y="5091271"/>
                </a:lnTo>
                <a:lnTo>
                  <a:pt x="1327402" y="5104998"/>
                </a:lnTo>
                <a:lnTo>
                  <a:pt x="1371734" y="5116790"/>
                </a:lnTo>
                <a:lnTo>
                  <a:pt x="1416220" y="5126645"/>
                </a:lnTo>
                <a:lnTo>
                  <a:pt x="1460829" y="5134562"/>
                </a:lnTo>
                <a:lnTo>
                  <a:pt x="1505530" y="5140541"/>
                </a:lnTo>
                <a:lnTo>
                  <a:pt x="1550292" y="5144579"/>
                </a:lnTo>
                <a:lnTo>
                  <a:pt x="1595083" y="5146676"/>
                </a:lnTo>
                <a:lnTo>
                  <a:pt x="1639872" y="5146830"/>
                </a:lnTo>
                <a:lnTo>
                  <a:pt x="1684628" y="5145042"/>
                </a:lnTo>
                <a:lnTo>
                  <a:pt x="1729320" y="5141309"/>
                </a:lnTo>
                <a:lnTo>
                  <a:pt x="1773916" y="5135630"/>
                </a:lnTo>
                <a:lnTo>
                  <a:pt x="1818385" y="5128005"/>
                </a:lnTo>
                <a:lnTo>
                  <a:pt x="1862696" y="5118432"/>
                </a:lnTo>
                <a:lnTo>
                  <a:pt x="1906818" y="5106910"/>
                </a:lnTo>
                <a:lnTo>
                  <a:pt x="1950719" y="5093438"/>
                </a:lnTo>
                <a:lnTo>
                  <a:pt x="1994369" y="5078015"/>
                </a:lnTo>
                <a:lnTo>
                  <a:pt x="2037735" y="5060640"/>
                </a:lnTo>
                <a:lnTo>
                  <a:pt x="2080787" y="5041312"/>
                </a:lnTo>
                <a:lnTo>
                  <a:pt x="2123494" y="5020029"/>
                </a:lnTo>
                <a:lnTo>
                  <a:pt x="2165823" y="4996791"/>
                </a:lnTo>
                <a:lnTo>
                  <a:pt x="2207745" y="4971597"/>
                </a:lnTo>
                <a:lnTo>
                  <a:pt x="2249228" y="4944445"/>
                </a:lnTo>
                <a:lnTo>
                  <a:pt x="2290240" y="4915334"/>
                </a:lnTo>
                <a:lnTo>
                  <a:pt x="4266237" y="3456828"/>
                </a:lnTo>
                <a:lnTo>
                  <a:pt x="4297179" y="3432061"/>
                </a:lnTo>
                <a:lnTo>
                  <a:pt x="4326122" y="3405007"/>
                </a:lnTo>
                <a:lnTo>
                  <a:pt x="4353076" y="3375795"/>
                </a:lnTo>
                <a:lnTo>
                  <a:pt x="4378051" y="3344554"/>
                </a:lnTo>
                <a:lnTo>
                  <a:pt x="4401057" y="3311412"/>
                </a:lnTo>
                <a:lnTo>
                  <a:pt x="4422105" y="3276496"/>
                </a:lnTo>
                <a:lnTo>
                  <a:pt x="4441204" y="3239936"/>
                </a:lnTo>
                <a:lnTo>
                  <a:pt x="4458365" y="3201859"/>
                </a:lnTo>
                <a:lnTo>
                  <a:pt x="4473598" y="3162395"/>
                </a:lnTo>
                <a:lnTo>
                  <a:pt x="4486913" y="3121671"/>
                </a:lnTo>
                <a:lnTo>
                  <a:pt x="4498321" y="3079816"/>
                </a:lnTo>
                <a:lnTo>
                  <a:pt x="4507830" y="3036958"/>
                </a:lnTo>
                <a:lnTo>
                  <a:pt x="4515453" y="2993226"/>
                </a:lnTo>
                <a:lnTo>
                  <a:pt x="4521198" y="2948747"/>
                </a:lnTo>
                <a:lnTo>
                  <a:pt x="4525076" y="2903652"/>
                </a:lnTo>
                <a:lnTo>
                  <a:pt x="4527097" y="2858066"/>
                </a:lnTo>
                <a:lnTo>
                  <a:pt x="4527272" y="2812120"/>
                </a:lnTo>
                <a:lnTo>
                  <a:pt x="4525610" y="2765941"/>
                </a:lnTo>
                <a:lnTo>
                  <a:pt x="4522122" y="2719659"/>
                </a:lnTo>
                <a:lnTo>
                  <a:pt x="4516817" y="2673400"/>
                </a:lnTo>
                <a:lnTo>
                  <a:pt x="4509707" y="2627294"/>
                </a:lnTo>
                <a:lnTo>
                  <a:pt x="4500800" y="2581468"/>
                </a:lnTo>
                <a:lnTo>
                  <a:pt x="4490108" y="2536053"/>
                </a:lnTo>
                <a:lnTo>
                  <a:pt x="4477641" y="2491174"/>
                </a:lnTo>
                <a:lnTo>
                  <a:pt x="4463408" y="2446962"/>
                </a:lnTo>
                <a:lnTo>
                  <a:pt x="4447420" y="2403544"/>
                </a:lnTo>
                <a:lnTo>
                  <a:pt x="4429687" y="2361049"/>
                </a:lnTo>
                <a:lnTo>
                  <a:pt x="4410219" y="2319605"/>
                </a:lnTo>
                <a:lnTo>
                  <a:pt x="4389026" y="2279341"/>
                </a:lnTo>
                <a:lnTo>
                  <a:pt x="4366119" y="2240384"/>
                </a:lnTo>
                <a:lnTo>
                  <a:pt x="4341508" y="2202864"/>
                </a:lnTo>
                <a:lnTo>
                  <a:pt x="4315203" y="2166908"/>
                </a:lnTo>
                <a:lnTo>
                  <a:pt x="4287213" y="2132645"/>
                </a:lnTo>
                <a:lnTo>
                  <a:pt x="4257550" y="2100204"/>
                </a:lnTo>
                <a:lnTo>
                  <a:pt x="4226223" y="2069712"/>
                </a:lnTo>
                <a:lnTo>
                  <a:pt x="4193243" y="2041299"/>
                </a:lnTo>
                <a:lnTo>
                  <a:pt x="2007625" y="274181"/>
                </a:lnTo>
                <a:lnTo>
                  <a:pt x="1966476" y="242141"/>
                </a:lnTo>
                <a:lnTo>
                  <a:pt x="1924736" y="212072"/>
                </a:lnTo>
                <a:lnTo>
                  <a:pt x="1882443" y="183977"/>
                </a:lnTo>
                <a:lnTo>
                  <a:pt x="1839634" y="157860"/>
                </a:lnTo>
                <a:lnTo>
                  <a:pt x="1796348" y="133724"/>
                </a:lnTo>
                <a:lnTo>
                  <a:pt x="1752623" y="111574"/>
                </a:lnTo>
                <a:lnTo>
                  <a:pt x="1708496" y="91413"/>
                </a:lnTo>
                <a:lnTo>
                  <a:pt x="1664006" y="73244"/>
                </a:lnTo>
                <a:lnTo>
                  <a:pt x="1619191" y="57071"/>
                </a:lnTo>
                <a:lnTo>
                  <a:pt x="1574088" y="42898"/>
                </a:lnTo>
                <a:lnTo>
                  <a:pt x="1528737" y="30729"/>
                </a:lnTo>
                <a:lnTo>
                  <a:pt x="1483174" y="20568"/>
                </a:lnTo>
                <a:lnTo>
                  <a:pt x="1437438" y="12417"/>
                </a:lnTo>
                <a:lnTo>
                  <a:pt x="1391568" y="6282"/>
                </a:lnTo>
                <a:lnTo>
                  <a:pt x="1345600" y="2164"/>
                </a:lnTo>
                <a:lnTo>
                  <a:pt x="1299573" y="6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555365" cy="4077970"/>
          </a:xfrm>
          <a:custGeom>
            <a:avLst/>
            <a:gdLst/>
            <a:ahLst/>
            <a:cxnLst/>
            <a:rect l="l" t="t" r="r" b="b"/>
            <a:pathLst>
              <a:path w="3555365" h="4077970">
                <a:moveTo>
                  <a:pt x="3506178" y="0"/>
                </a:moveTo>
                <a:lnTo>
                  <a:pt x="150267" y="0"/>
                </a:lnTo>
                <a:lnTo>
                  <a:pt x="0" y="24130"/>
                </a:lnTo>
                <a:lnTo>
                  <a:pt x="0" y="4077777"/>
                </a:lnTo>
                <a:lnTo>
                  <a:pt x="969153" y="3958075"/>
                </a:lnTo>
                <a:lnTo>
                  <a:pt x="1018044" y="3951318"/>
                </a:lnTo>
                <a:lnTo>
                  <a:pt x="1066544" y="3943179"/>
                </a:lnTo>
                <a:lnTo>
                  <a:pt x="1114629" y="3933676"/>
                </a:lnTo>
                <a:lnTo>
                  <a:pt x="1162275" y="3922826"/>
                </a:lnTo>
                <a:lnTo>
                  <a:pt x="1209458" y="3910646"/>
                </a:lnTo>
                <a:lnTo>
                  <a:pt x="1256155" y="3897153"/>
                </a:lnTo>
                <a:lnTo>
                  <a:pt x="1302340" y="3882365"/>
                </a:lnTo>
                <a:lnTo>
                  <a:pt x="1347991" y="3866298"/>
                </a:lnTo>
                <a:lnTo>
                  <a:pt x="1393083" y="3848969"/>
                </a:lnTo>
                <a:lnTo>
                  <a:pt x="1437592" y="3830397"/>
                </a:lnTo>
                <a:lnTo>
                  <a:pt x="1481494" y="3810597"/>
                </a:lnTo>
                <a:lnTo>
                  <a:pt x="1524766" y="3789588"/>
                </a:lnTo>
                <a:lnTo>
                  <a:pt x="1567383" y="3767385"/>
                </a:lnTo>
                <a:lnTo>
                  <a:pt x="1609322" y="3744008"/>
                </a:lnTo>
                <a:lnTo>
                  <a:pt x="1650558" y="3719471"/>
                </a:lnTo>
                <a:lnTo>
                  <a:pt x="1691068" y="3693794"/>
                </a:lnTo>
                <a:lnTo>
                  <a:pt x="1730827" y="3666992"/>
                </a:lnTo>
                <a:lnTo>
                  <a:pt x="1769812" y="3639084"/>
                </a:lnTo>
                <a:lnTo>
                  <a:pt x="1807999" y="3610085"/>
                </a:lnTo>
                <a:lnTo>
                  <a:pt x="1845363" y="3580014"/>
                </a:lnTo>
                <a:lnTo>
                  <a:pt x="1881881" y="3548887"/>
                </a:lnTo>
                <a:lnTo>
                  <a:pt x="1917529" y="3516722"/>
                </a:lnTo>
                <a:lnTo>
                  <a:pt x="1952283" y="3483536"/>
                </a:lnTo>
                <a:lnTo>
                  <a:pt x="1986119" y="3449346"/>
                </a:lnTo>
                <a:lnTo>
                  <a:pt x="2019013" y="3414168"/>
                </a:lnTo>
                <a:lnTo>
                  <a:pt x="2050941" y="3378021"/>
                </a:lnTo>
                <a:lnTo>
                  <a:pt x="2081878" y="3340921"/>
                </a:lnTo>
                <a:lnTo>
                  <a:pt x="2111802" y="3302886"/>
                </a:lnTo>
                <a:lnTo>
                  <a:pt x="2140688" y="3263933"/>
                </a:lnTo>
                <a:lnTo>
                  <a:pt x="2168513" y="3224078"/>
                </a:lnTo>
                <a:lnTo>
                  <a:pt x="2195251" y="3183339"/>
                </a:lnTo>
                <a:lnTo>
                  <a:pt x="2220880" y="3141734"/>
                </a:lnTo>
                <a:lnTo>
                  <a:pt x="2245375" y="3099279"/>
                </a:lnTo>
                <a:lnTo>
                  <a:pt x="2268713" y="3055991"/>
                </a:lnTo>
                <a:lnTo>
                  <a:pt x="2290869" y="3011887"/>
                </a:lnTo>
                <a:lnTo>
                  <a:pt x="3485541" y="545465"/>
                </a:lnTo>
                <a:lnTo>
                  <a:pt x="3504458" y="502992"/>
                </a:lnTo>
                <a:lnTo>
                  <a:pt x="3520241" y="460300"/>
                </a:lnTo>
                <a:lnTo>
                  <a:pt x="3532964" y="417489"/>
                </a:lnTo>
                <a:lnTo>
                  <a:pt x="3542701" y="374658"/>
                </a:lnTo>
                <a:lnTo>
                  <a:pt x="3549527" y="331907"/>
                </a:lnTo>
                <a:lnTo>
                  <a:pt x="3553514" y="289334"/>
                </a:lnTo>
                <a:lnTo>
                  <a:pt x="3554738" y="247040"/>
                </a:lnTo>
                <a:lnTo>
                  <a:pt x="3553272" y="205123"/>
                </a:lnTo>
                <a:lnTo>
                  <a:pt x="3549190" y="163685"/>
                </a:lnTo>
                <a:lnTo>
                  <a:pt x="3542566" y="122823"/>
                </a:lnTo>
                <a:lnTo>
                  <a:pt x="3533475" y="82637"/>
                </a:lnTo>
                <a:lnTo>
                  <a:pt x="3521989" y="43227"/>
                </a:lnTo>
                <a:lnTo>
                  <a:pt x="3508184" y="4693"/>
                </a:lnTo>
                <a:lnTo>
                  <a:pt x="3506178" y="0"/>
                </a:lnTo>
                <a:close/>
              </a:path>
            </a:pathLst>
          </a:custGeom>
          <a:solidFill>
            <a:srgbClr val="4446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602770" y="0"/>
            <a:ext cx="5501640" cy="4470400"/>
          </a:xfrm>
          <a:custGeom>
            <a:avLst/>
            <a:gdLst/>
            <a:ahLst/>
            <a:cxnLst/>
            <a:rect l="l" t="t" r="r" b="b"/>
            <a:pathLst>
              <a:path w="5501640" h="4470400">
                <a:moveTo>
                  <a:pt x="5501330" y="0"/>
                </a:moveTo>
                <a:lnTo>
                  <a:pt x="3752" y="0"/>
                </a:lnTo>
                <a:lnTo>
                  <a:pt x="2637" y="10182"/>
                </a:lnTo>
                <a:lnTo>
                  <a:pt x="269" y="50933"/>
                </a:lnTo>
                <a:lnTo>
                  <a:pt x="0" y="91912"/>
                </a:lnTo>
                <a:lnTo>
                  <a:pt x="1869" y="133045"/>
                </a:lnTo>
                <a:lnTo>
                  <a:pt x="5917" y="174255"/>
                </a:lnTo>
                <a:lnTo>
                  <a:pt x="12183" y="215466"/>
                </a:lnTo>
                <a:lnTo>
                  <a:pt x="20706" y="256604"/>
                </a:lnTo>
                <a:lnTo>
                  <a:pt x="31526" y="297592"/>
                </a:lnTo>
                <a:lnTo>
                  <a:pt x="44681" y="338355"/>
                </a:lnTo>
                <a:lnTo>
                  <a:pt x="60212" y="378817"/>
                </a:lnTo>
                <a:lnTo>
                  <a:pt x="78157" y="418903"/>
                </a:lnTo>
                <a:lnTo>
                  <a:pt x="98556" y="458537"/>
                </a:lnTo>
                <a:lnTo>
                  <a:pt x="121448" y="497643"/>
                </a:lnTo>
                <a:lnTo>
                  <a:pt x="146874" y="536147"/>
                </a:lnTo>
                <a:lnTo>
                  <a:pt x="2295022" y="3607732"/>
                </a:lnTo>
                <a:lnTo>
                  <a:pt x="2323815" y="3647858"/>
                </a:lnTo>
                <a:lnTo>
                  <a:pt x="2353490" y="3687155"/>
                </a:lnTo>
                <a:lnTo>
                  <a:pt x="2384028" y="3725613"/>
                </a:lnTo>
                <a:lnTo>
                  <a:pt x="2415411" y="3763223"/>
                </a:lnTo>
                <a:lnTo>
                  <a:pt x="2447619" y="3799974"/>
                </a:lnTo>
                <a:lnTo>
                  <a:pt x="2480634" y="3835857"/>
                </a:lnTo>
                <a:lnTo>
                  <a:pt x="2514439" y="3870862"/>
                </a:lnTo>
                <a:lnTo>
                  <a:pt x="2549013" y="3904980"/>
                </a:lnTo>
                <a:lnTo>
                  <a:pt x="2584338" y="3938201"/>
                </a:lnTo>
                <a:lnTo>
                  <a:pt x="2620396" y="3970515"/>
                </a:lnTo>
                <a:lnTo>
                  <a:pt x="2657169" y="4001912"/>
                </a:lnTo>
                <a:lnTo>
                  <a:pt x="2694637" y="4032383"/>
                </a:lnTo>
                <a:lnTo>
                  <a:pt x="2732782" y="4061919"/>
                </a:lnTo>
                <a:lnTo>
                  <a:pt x="2771585" y="4090508"/>
                </a:lnTo>
                <a:lnTo>
                  <a:pt x="2811028" y="4118143"/>
                </a:lnTo>
                <a:lnTo>
                  <a:pt x="2851092" y="4144812"/>
                </a:lnTo>
                <a:lnTo>
                  <a:pt x="2891758" y="4170507"/>
                </a:lnTo>
                <a:lnTo>
                  <a:pt x="2933009" y="4195217"/>
                </a:lnTo>
                <a:lnTo>
                  <a:pt x="2974824" y="4218934"/>
                </a:lnTo>
                <a:lnTo>
                  <a:pt x="3017187" y="4241646"/>
                </a:lnTo>
                <a:lnTo>
                  <a:pt x="3060077" y="4263346"/>
                </a:lnTo>
                <a:lnTo>
                  <a:pt x="3103477" y="4284022"/>
                </a:lnTo>
                <a:lnTo>
                  <a:pt x="3147368" y="4303665"/>
                </a:lnTo>
                <a:lnTo>
                  <a:pt x="3191731" y="4322266"/>
                </a:lnTo>
                <a:lnTo>
                  <a:pt x="3236547" y="4339814"/>
                </a:lnTo>
                <a:lnTo>
                  <a:pt x="3281799" y="4356301"/>
                </a:lnTo>
                <a:lnTo>
                  <a:pt x="3327467" y="4371716"/>
                </a:lnTo>
                <a:lnTo>
                  <a:pt x="3373533" y="4386050"/>
                </a:lnTo>
                <a:lnTo>
                  <a:pt x="3419978" y="4399292"/>
                </a:lnTo>
                <a:lnTo>
                  <a:pt x="3466783" y="4411434"/>
                </a:lnTo>
                <a:lnTo>
                  <a:pt x="3513931" y="4422466"/>
                </a:lnTo>
                <a:lnTo>
                  <a:pt x="3561401" y="4432377"/>
                </a:lnTo>
                <a:lnTo>
                  <a:pt x="3609177" y="4441159"/>
                </a:lnTo>
                <a:lnTo>
                  <a:pt x="3657239" y="4448802"/>
                </a:lnTo>
                <a:lnTo>
                  <a:pt x="3705568" y="4455295"/>
                </a:lnTo>
                <a:lnTo>
                  <a:pt x="3754146" y="4460629"/>
                </a:lnTo>
                <a:lnTo>
                  <a:pt x="3802955" y="4464795"/>
                </a:lnTo>
                <a:lnTo>
                  <a:pt x="3851975" y="4467783"/>
                </a:lnTo>
                <a:lnTo>
                  <a:pt x="3901188" y="4469582"/>
                </a:lnTo>
                <a:lnTo>
                  <a:pt x="3950576" y="4470184"/>
                </a:lnTo>
                <a:lnTo>
                  <a:pt x="5501330" y="4470184"/>
                </a:lnTo>
                <a:lnTo>
                  <a:pt x="5501330" y="0"/>
                </a:lnTo>
                <a:close/>
              </a:path>
            </a:pathLst>
          </a:custGeom>
          <a:solidFill>
            <a:srgbClr val="65A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1" i="0">
                <a:solidFill>
                  <a:srgbClr val="65A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1" i="0">
                <a:solidFill>
                  <a:srgbClr val="65A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600" b="1" i="0">
                <a:solidFill>
                  <a:srgbClr val="65A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8081" y="7661646"/>
            <a:ext cx="17247937" cy="265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00" b="1" i="0">
                <a:solidFill>
                  <a:srgbClr val="65A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0784" y="4797562"/>
            <a:ext cx="15502530" cy="541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6"/>
            <a:ext cx="3129280" cy="1504315"/>
          </a:xfrm>
          <a:custGeom>
            <a:avLst/>
            <a:gdLst/>
            <a:ahLst/>
            <a:cxnLst/>
            <a:rect l="l" t="t" r="r" b="b"/>
            <a:pathLst>
              <a:path w="3129280" h="1504315">
                <a:moveTo>
                  <a:pt x="3129019" y="0"/>
                </a:moveTo>
                <a:lnTo>
                  <a:pt x="0" y="0"/>
                </a:lnTo>
                <a:lnTo>
                  <a:pt x="0" y="797661"/>
                </a:lnTo>
                <a:lnTo>
                  <a:pt x="1836373" y="1461683"/>
                </a:lnTo>
                <a:lnTo>
                  <a:pt x="1876327" y="1474726"/>
                </a:lnTo>
                <a:lnTo>
                  <a:pt x="1917031" y="1485291"/>
                </a:lnTo>
                <a:lnTo>
                  <a:pt x="1958393" y="1493433"/>
                </a:lnTo>
                <a:lnTo>
                  <a:pt x="2000323" y="1499210"/>
                </a:lnTo>
                <a:lnTo>
                  <a:pt x="2042730" y="1502678"/>
                </a:lnTo>
                <a:lnTo>
                  <a:pt x="2085522" y="1503893"/>
                </a:lnTo>
                <a:lnTo>
                  <a:pt x="2128611" y="1502913"/>
                </a:lnTo>
                <a:lnTo>
                  <a:pt x="2171903" y="1499792"/>
                </a:lnTo>
                <a:lnTo>
                  <a:pt x="2215309" y="1494589"/>
                </a:lnTo>
                <a:lnTo>
                  <a:pt x="2258738" y="1487360"/>
                </a:lnTo>
                <a:lnTo>
                  <a:pt x="2302099" y="1478161"/>
                </a:lnTo>
                <a:lnTo>
                  <a:pt x="2345301" y="1467048"/>
                </a:lnTo>
                <a:lnTo>
                  <a:pt x="2388254" y="1454078"/>
                </a:lnTo>
                <a:lnTo>
                  <a:pt x="2430866" y="1439308"/>
                </a:lnTo>
                <a:lnTo>
                  <a:pt x="2473046" y="1422795"/>
                </a:lnTo>
                <a:lnTo>
                  <a:pt x="2514705" y="1404594"/>
                </a:lnTo>
                <a:lnTo>
                  <a:pt x="2555750" y="1384762"/>
                </a:lnTo>
                <a:lnTo>
                  <a:pt x="2596092" y="1363357"/>
                </a:lnTo>
                <a:lnTo>
                  <a:pt x="2635640" y="1340433"/>
                </a:lnTo>
                <a:lnTo>
                  <a:pt x="2674302" y="1316048"/>
                </a:lnTo>
                <a:lnTo>
                  <a:pt x="2711987" y="1290259"/>
                </a:lnTo>
                <a:lnTo>
                  <a:pt x="2748606" y="1263122"/>
                </a:lnTo>
                <a:lnTo>
                  <a:pt x="2784067" y="1234693"/>
                </a:lnTo>
                <a:lnTo>
                  <a:pt x="2818279" y="1205029"/>
                </a:lnTo>
                <a:lnTo>
                  <a:pt x="2851152" y="1174187"/>
                </a:lnTo>
                <a:lnTo>
                  <a:pt x="2882594" y="1142222"/>
                </a:lnTo>
                <a:lnTo>
                  <a:pt x="2912515" y="1109192"/>
                </a:lnTo>
                <a:lnTo>
                  <a:pt x="2940825" y="1075153"/>
                </a:lnTo>
                <a:lnTo>
                  <a:pt x="2967431" y="1040162"/>
                </a:lnTo>
                <a:lnTo>
                  <a:pt x="2992244" y="1004275"/>
                </a:lnTo>
                <a:lnTo>
                  <a:pt x="3015173" y="967549"/>
                </a:lnTo>
                <a:lnTo>
                  <a:pt x="3036126" y="930040"/>
                </a:lnTo>
                <a:lnTo>
                  <a:pt x="3055014" y="891804"/>
                </a:lnTo>
                <a:lnTo>
                  <a:pt x="3071744" y="852899"/>
                </a:lnTo>
                <a:lnTo>
                  <a:pt x="3086227" y="813380"/>
                </a:lnTo>
                <a:lnTo>
                  <a:pt x="3098371" y="773305"/>
                </a:lnTo>
                <a:lnTo>
                  <a:pt x="3108086" y="732729"/>
                </a:lnTo>
                <a:lnTo>
                  <a:pt x="3115281" y="691710"/>
                </a:lnTo>
                <a:lnTo>
                  <a:pt x="3119865" y="650304"/>
                </a:lnTo>
                <a:lnTo>
                  <a:pt x="3121747" y="608567"/>
                </a:lnTo>
                <a:lnTo>
                  <a:pt x="3129019" y="0"/>
                </a:lnTo>
                <a:close/>
              </a:path>
            </a:pathLst>
          </a:custGeom>
          <a:solidFill>
            <a:srgbClr val="253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32501" y="720204"/>
            <a:ext cx="3072130" cy="5621655"/>
          </a:xfrm>
          <a:custGeom>
            <a:avLst/>
            <a:gdLst/>
            <a:ahLst/>
            <a:cxnLst/>
            <a:rect l="l" t="t" r="r" b="b"/>
            <a:pathLst>
              <a:path w="3072130" h="5621655">
                <a:moveTo>
                  <a:pt x="3071598" y="0"/>
                </a:moveTo>
                <a:lnTo>
                  <a:pt x="724130" y="140554"/>
                </a:lnTo>
                <a:lnTo>
                  <a:pt x="683307" y="144275"/>
                </a:lnTo>
                <a:lnTo>
                  <a:pt x="643378" y="150445"/>
                </a:lnTo>
                <a:lnTo>
                  <a:pt x="604374" y="158988"/>
                </a:lnTo>
                <a:lnTo>
                  <a:pt x="566320" y="169832"/>
                </a:lnTo>
                <a:lnTo>
                  <a:pt x="529246" y="182903"/>
                </a:lnTo>
                <a:lnTo>
                  <a:pt x="493178" y="198127"/>
                </a:lnTo>
                <a:lnTo>
                  <a:pt x="458145" y="215429"/>
                </a:lnTo>
                <a:lnTo>
                  <a:pt x="424175" y="234737"/>
                </a:lnTo>
                <a:lnTo>
                  <a:pt x="391295" y="255976"/>
                </a:lnTo>
                <a:lnTo>
                  <a:pt x="359533" y="279073"/>
                </a:lnTo>
                <a:lnTo>
                  <a:pt x="328918" y="303954"/>
                </a:lnTo>
                <a:lnTo>
                  <a:pt x="299476" y="330544"/>
                </a:lnTo>
                <a:lnTo>
                  <a:pt x="271236" y="358771"/>
                </a:lnTo>
                <a:lnTo>
                  <a:pt x="244225" y="388560"/>
                </a:lnTo>
                <a:lnTo>
                  <a:pt x="218472" y="419837"/>
                </a:lnTo>
                <a:lnTo>
                  <a:pt x="194004" y="452530"/>
                </a:lnTo>
                <a:lnTo>
                  <a:pt x="170848" y="486563"/>
                </a:lnTo>
                <a:lnTo>
                  <a:pt x="149034" y="521863"/>
                </a:lnTo>
                <a:lnTo>
                  <a:pt x="128588" y="558357"/>
                </a:lnTo>
                <a:lnTo>
                  <a:pt x="109539" y="595970"/>
                </a:lnTo>
                <a:lnTo>
                  <a:pt x="91914" y="634628"/>
                </a:lnTo>
                <a:lnTo>
                  <a:pt x="75741" y="674259"/>
                </a:lnTo>
                <a:lnTo>
                  <a:pt x="61048" y="714787"/>
                </a:lnTo>
                <a:lnTo>
                  <a:pt x="47863" y="756140"/>
                </a:lnTo>
                <a:lnTo>
                  <a:pt x="36213" y="798243"/>
                </a:lnTo>
                <a:lnTo>
                  <a:pt x="26127" y="841023"/>
                </a:lnTo>
                <a:lnTo>
                  <a:pt x="17632" y="884405"/>
                </a:lnTo>
                <a:lnTo>
                  <a:pt x="10756" y="928317"/>
                </a:lnTo>
                <a:lnTo>
                  <a:pt x="5527" y="972683"/>
                </a:lnTo>
                <a:lnTo>
                  <a:pt x="1973" y="1017431"/>
                </a:lnTo>
                <a:lnTo>
                  <a:pt x="121" y="1062486"/>
                </a:lnTo>
                <a:lnTo>
                  <a:pt x="0" y="1107775"/>
                </a:lnTo>
                <a:lnTo>
                  <a:pt x="1636" y="1153224"/>
                </a:lnTo>
                <a:lnTo>
                  <a:pt x="5059" y="1198759"/>
                </a:lnTo>
                <a:lnTo>
                  <a:pt x="10296" y="1244307"/>
                </a:lnTo>
                <a:lnTo>
                  <a:pt x="17374" y="1289792"/>
                </a:lnTo>
                <a:lnTo>
                  <a:pt x="26322" y="1335143"/>
                </a:lnTo>
                <a:lnTo>
                  <a:pt x="37167" y="1380284"/>
                </a:lnTo>
                <a:lnTo>
                  <a:pt x="49937" y="1425142"/>
                </a:lnTo>
                <a:lnTo>
                  <a:pt x="64660" y="1469643"/>
                </a:lnTo>
                <a:lnTo>
                  <a:pt x="81364" y="1513714"/>
                </a:lnTo>
                <a:lnTo>
                  <a:pt x="100077" y="1557280"/>
                </a:lnTo>
                <a:lnTo>
                  <a:pt x="120826" y="1600268"/>
                </a:lnTo>
                <a:lnTo>
                  <a:pt x="143640" y="1642604"/>
                </a:lnTo>
                <a:lnTo>
                  <a:pt x="168545" y="1684214"/>
                </a:lnTo>
                <a:lnTo>
                  <a:pt x="2218116" y="4938858"/>
                </a:lnTo>
                <a:lnTo>
                  <a:pt x="2247874" y="4984725"/>
                </a:lnTo>
                <a:lnTo>
                  <a:pt x="2278465" y="5029181"/>
                </a:lnTo>
                <a:lnTo>
                  <a:pt x="2309866" y="5072217"/>
                </a:lnTo>
                <a:lnTo>
                  <a:pt x="2342053" y="5113824"/>
                </a:lnTo>
                <a:lnTo>
                  <a:pt x="2375002" y="5153994"/>
                </a:lnTo>
                <a:lnTo>
                  <a:pt x="2408689" y="5192718"/>
                </a:lnTo>
                <a:lnTo>
                  <a:pt x="2443089" y="5229987"/>
                </a:lnTo>
                <a:lnTo>
                  <a:pt x="2478180" y="5265794"/>
                </a:lnTo>
                <a:lnTo>
                  <a:pt x="2513937" y="5300128"/>
                </a:lnTo>
                <a:lnTo>
                  <a:pt x="2550336" y="5332982"/>
                </a:lnTo>
                <a:lnTo>
                  <a:pt x="2587354" y="5364346"/>
                </a:lnTo>
                <a:lnTo>
                  <a:pt x="2624965" y="5394213"/>
                </a:lnTo>
                <a:lnTo>
                  <a:pt x="2663147" y="5422573"/>
                </a:lnTo>
                <a:lnTo>
                  <a:pt x="2701875" y="5449417"/>
                </a:lnTo>
                <a:lnTo>
                  <a:pt x="2741126" y="5474738"/>
                </a:lnTo>
                <a:lnTo>
                  <a:pt x="2780875" y="5498526"/>
                </a:lnTo>
                <a:lnTo>
                  <a:pt x="2821099" y="5520773"/>
                </a:lnTo>
                <a:lnTo>
                  <a:pt x="2861773" y="5541470"/>
                </a:lnTo>
                <a:lnTo>
                  <a:pt x="2902874" y="5560609"/>
                </a:lnTo>
                <a:lnTo>
                  <a:pt x="2944377" y="5578180"/>
                </a:lnTo>
                <a:lnTo>
                  <a:pt x="2986259" y="5594175"/>
                </a:lnTo>
                <a:lnTo>
                  <a:pt x="3028496" y="5608586"/>
                </a:lnTo>
                <a:lnTo>
                  <a:pt x="3071064" y="5621403"/>
                </a:lnTo>
                <a:lnTo>
                  <a:pt x="3071598" y="5621543"/>
                </a:lnTo>
                <a:lnTo>
                  <a:pt x="3071598" y="0"/>
                </a:lnTo>
                <a:close/>
              </a:path>
            </a:pathLst>
          </a:custGeom>
          <a:solidFill>
            <a:srgbClr val="E53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01336" y="8517700"/>
            <a:ext cx="5203190" cy="2792730"/>
          </a:xfrm>
          <a:custGeom>
            <a:avLst/>
            <a:gdLst/>
            <a:ahLst/>
            <a:cxnLst/>
            <a:rect l="l" t="t" r="r" b="b"/>
            <a:pathLst>
              <a:path w="5203190" h="2792729">
                <a:moveTo>
                  <a:pt x="2711700" y="0"/>
                </a:moveTo>
                <a:lnTo>
                  <a:pt x="2664060" y="1326"/>
                </a:lnTo>
                <a:lnTo>
                  <a:pt x="2616890" y="4024"/>
                </a:lnTo>
                <a:lnTo>
                  <a:pt x="2570207" y="8089"/>
                </a:lnTo>
                <a:lnTo>
                  <a:pt x="2524028" y="13516"/>
                </a:lnTo>
                <a:lnTo>
                  <a:pt x="2478371" y="20301"/>
                </a:lnTo>
                <a:lnTo>
                  <a:pt x="2433251" y="28437"/>
                </a:lnTo>
                <a:lnTo>
                  <a:pt x="2388687" y="37922"/>
                </a:lnTo>
                <a:lnTo>
                  <a:pt x="2344695" y="48749"/>
                </a:lnTo>
                <a:lnTo>
                  <a:pt x="2301293" y="60914"/>
                </a:lnTo>
                <a:lnTo>
                  <a:pt x="2258498" y="74412"/>
                </a:lnTo>
                <a:lnTo>
                  <a:pt x="2216326" y="89239"/>
                </a:lnTo>
                <a:lnTo>
                  <a:pt x="2174796" y="105389"/>
                </a:lnTo>
                <a:lnTo>
                  <a:pt x="2133923" y="122857"/>
                </a:lnTo>
                <a:lnTo>
                  <a:pt x="2093725" y="141639"/>
                </a:lnTo>
                <a:lnTo>
                  <a:pt x="2054220" y="161731"/>
                </a:lnTo>
                <a:lnTo>
                  <a:pt x="2015423" y="183126"/>
                </a:lnTo>
                <a:lnTo>
                  <a:pt x="1977354" y="205821"/>
                </a:lnTo>
                <a:lnTo>
                  <a:pt x="1940027" y="229810"/>
                </a:lnTo>
                <a:lnTo>
                  <a:pt x="1903461" y="255089"/>
                </a:lnTo>
                <a:lnTo>
                  <a:pt x="1867673" y="281653"/>
                </a:lnTo>
                <a:lnTo>
                  <a:pt x="1832680" y="309497"/>
                </a:lnTo>
                <a:lnTo>
                  <a:pt x="1798498" y="338616"/>
                </a:lnTo>
                <a:lnTo>
                  <a:pt x="1765146" y="369005"/>
                </a:lnTo>
                <a:lnTo>
                  <a:pt x="1732639" y="400660"/>
                </a:lnTo>
                <a:lnTo>
                  <a:pt x="1700996" y="433576"/>
                </a:lnTo>
                <a:lnTo>
                  <a:pt x="1670233" y="467748"/>
                </a:lnTo>
                <a:lnTo>
                  <a:pt x="1640367" y="503170"/>
                </a:lnTo>
                <a:lnTo>
                  <a:pt x="1611416" y="539839"/>
                </a:lnTo>
                <a:lnTo>
                  <a:pt x="1583396" y="577750"/>
                </a:lnTo>
                <a:lnTo>
                  <a:pt x="0" y="2792112"/>
                </a:lnTo>
                <a:lnTo>
                  <a:pt x="5202763" y="2792112"/>
                </a:lnTo>
                <a:lnTo>
                  <a:pt x="5202763" y="777098"/>
                </a:lnTo>
                <a:lnTo>
                  <a:pt x="3418419" y="128161"/>
                </a:lnTo>
                <a:lnTo>
                  <a:pt x="3365996" y="109777"/>
                </a:lnTo>
                <a:lnTo>
                  <a:pt x="3313804" y="92832"/>
                </a:lnTo>
                <a:lnTo>
                  <a:pt x="3261860" y="77322"/>
                </a:lnTo>
                <a:lnTo>
                  <a:pt x="3210180" y="63241"/>
                </a:lnTo>
                <a:lnTo>
                  <a:pt x="3158782" y="50585"/>
                </a:lnTo>
                <a:lnTo>
                  <a:pt x="3107682" y="39349"/>
                </a:lnTo>
                <a:lnTo>
                  <a:pt x="3056899" y="29528"/>
                </a:lnTo>
                <a:lnTo>
                  <a:pt x="3006449" y="21117"/>
                </a:lnTo>
                <a:lnTo>
                  <a:pt x="2956349" y="14112"/>
                </a:lnTo>
                <a:lnTo>
                  <a:pt x="2906616" y="8507"/>
                </a:lnTo>
                <a:lnTo>
                  <a:pt x="2857268" y="4299"/>
                </a:lnTo>
                <a:lnTo>
                  <a:pt x="2808321" y="1481"/>
                </a:lnTo>
                <a:lnTo>
                  <a:pt x="2759793" y="50"/>
                </a:lnTo>
                <a:lnTo>
                  <a:pt x="2711700" y="0"/>
                </a:lnTo>
                <a:close/>
              </a:path>
            </a:pathLst>
          </a:custGeom>
          <a:solidFill>
            <a:srgbClr val="EE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85979"/>
            <a:ext cx="3162300" cy="5424170"/>
          </a:xfrm>
          <a:custGeom>
            <a:avLst/>
            <a:gdLst/>
            <a:ahLst/>
            <a:cxnLst/>
            <a:rect l="l" t="t" r="r" b="b"/>
            <a:pathLst>
              <a:path w="3162300" h="5424170">
                <a:moveTo>
                  <a:pt x="0" y="0"/>
                </a:moveTo>
                <a:lnTo>
                  <a:pt x="0" y="5423833"/>
                </a:lnTo>
                <a:lnTo>
                  <a:pt x="1162177" y="5423833"/>
                </a:lnTo>
                <a:lnTo>
                  <a:pt x="2820835" y="4181159"/>
                </a:lnTo>
                <a:lnTo>
                  <a:pt x="2850735" y="4157321"/>
                </a:lnTo>
                <a:lnTo>
                  <a:pt x="2879236" y="4131708"/>
                </a:lnTo>
                <a:lnTo>
                  <a:pt x="2906345" y="4104387"/>
                </a:lnTo>
                <a:lnTo>
                  <a:pt x="2932063" y="4075430"/>
                </a:lnTo>
                <a:lnTo>
                  <a:pt x="2956397" y="4044905"/>
                </a:lnTo>
                <a:lnTo>
                  <a:pt x="2979348" y="4012884"/>
                </a:lnTo>
                <a:lnTo>
                  <a:pt x="3000922" y="3979434"/>
                </a:lnTo>
                <a:lnTo>
                  <a:pt x="3021123" y="3944627"/>
                </a:lnTo>
                <a:lnTo>
                  <a:pt x="3039955" y="3908532"/>
                </a:lnTo>
                <a:lnTo>
                  <a:pt x="3057421" y="3871219"/>
                </a:lnTo>
                <a:lnTo>
                  <a:pt x="3073526" y="3832758"/>
                </a:lnTo>
                <a:lnTo>
                  <a:pt x="3088274" y="3793218"/>
                </a:lnTo>
                <a:lnTo>
                  <a:pt x="3101668" y="3752670"/>
                </a:lnTo>
                <a:lnTo>
                  <a:pt x="3113714" y="3711182"/>
                </a:lnTo>
                <a:lnTo>
                  <a:pt x="3124414" y="3668826"/>
                </a:lnTo>
                <a:lnTo>
                  <a:pt x="3133774" y="3625670"/>
                </a:lnTo>
                <a:lnTo>
                  <a:pt x="3141796" y="3581785"/>
                </a:lnTo>
                <a:lnTo>
                  <a:pt x="3148486" y="3537240"/>
                </a:lnTo>
                <a:lnTo>
                  <a:pt x="3153847" y="3492105"/>
                </a:lnTo>
                <a:lnTo>
                  <a:pt x="3157883" y="3446451"/>
                </a:lnTo>
                <a:lnTo>
                  <a:pt x="3160598" y="3400346"/>
                </a:lnTo>
                <a:lnTo>
                  <a:pt x="3161996" y="3353861"/>
                </a:lnTo>
                <a:lnTo>
                  <a:pt x="3162082" y="3307065"/>
                </a:lnTo>
                <a:lnTo>
                  <a:pt x="3160859" y="3260028"/>
                </a:lnTo>
                <a:lnTo>
                  <a:pt x="3158331" y="3212820"/>
                </a:lnTo>
                <a:lnTo>
                  <a:pt x="3154503" y="3165511"/>
                </a:lnTo>
                <a:lnTo>
                  <a:pt x="3149379" y="3118171"/>
                </a:lnTo>
                <a:lnTo>
                  <a:pt x="3142962" y="3070869"/>
                </a:lnTo>
                <a:lnTo>
                  <a:pt x="3135256" y="3023676"/>
                </a:lnTo>
                <a:lnTo>
                  <a:pt x="3126266" y="2976660"/>
                </a:lnTo>
                <a:lnTo>
                  <a:pt x="3115996" y="2929892"/>
                </a:lnTo>
                <a:lnTo>
                  <a:pt x="3104450" y="2883442"/>
                </a:lnTo>
                <a:lnTo>
                  <a:pt x="3091631" y="2837380"/>
                </a:lnTo>
                <a:lnTo>
                  <a:pt x="3077544" y="2791774"/>
                </a:lnTo>
                <a:lnTo>
                  <a:pt x="3062194" y="2746696"/>
                </a:lnTo>
                <a:lnTo>
                  <a:pt x="3045583" y="2702215"/>
                </a:lnTo>
                <a:lnTo>
                  <a:pt x="3027715" y="2658400"/>
                </a:lnTo>
                <a:lnTo>
                  <a:pt x="3008596" y="2615322"/>
                </a:lnTo>
                <a:lnTo>
                  <a:pt x="2988229" y="2573050"/>
                </a:lnTo>
                <a:lnTo>
                  <a:pt x="2966619" y="2531654"/>
                </a:lnTo>
                <a:lnTo>
                  <a:pt x="2943768" y="2491205"/>
                </a:lnTo>
                <a:lnTo>
                  <a:pt x="2919681" y="2451770"/>
                </a:lnTo>
                <a:lnTo>
                  <a:pt x="2894363" y="2413422"/>
                </a:lnTo>
                <a:lnTo>
                  <a:pt x="2867817" y="2376229"/>
                </a:lnTo>
                <a:lnTo>
                  <a:pt x="2840047" y="2340261"/>
                </a:lnTo>
                <a:lnTo>
                  <a:pt x="2811058" y="2305587"/>
                </a:lnTo>
                <a:lnTo>
                  <a:pt x="2780853" y="2272279"/>
                </a:lnTo>
                <a:lnTo>
                  <a:pt x="2749437" y="2240405"/>
                </a:lnTo>
                <a:lnTo>
                  <a:pt x="2716813" y="2210036"/>
                </a:lnTo>
                <a:lnTo>
                  <a:pt x="2682986" y="2181240"/>
                </a:lnTo>
                <a:lnTo>
                  <a:pt x="0" y="0"/>
                </a:lnTo>
                <a:close/>
              </a:path>
            </a:pathLst>
          </a:custGeom>
          <a:solidFill>
            <a:srgbClr val="EE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5250" y="753413"/>
            <a:ext cx="16349344" cy="189641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100" b="1" spc="-40" dirty="0" smtClean="0">
                <a:solidFill>
                  <a:srgbClr val="463A8E"/>
                </a:solidFill>
                <a:latin typeface="Arial"/>
                <a:cs typeface="Arial"/>
              </a:rPr>
              <a:t>                                         </a:t>
            </a: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Первичное отделение «Движения Первых»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МАУ ДО Казанский центр развития детей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Направления: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 </a:t>
            </a:r>
            <a:r>
              <a:rPr lang="ru-RU" sz="4000" b="1" spc="-40" dirty="0" err="1" smtClean="0">
                <a:solidFill>
                  <a:srgbClr val="463A8E"/>
                </a:solidFill>
                <a:latin typeface="Arial"/>
                <a:cs typeface="Arial"/>
              </a:rPr>
              <a:t>Волонтёрство</a:t>
            </a: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 </a:t>
            </a: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и </a:t>
            </a: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добровольчество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«БЛАГО </a:t>
            </a: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ТВОРИ</a:t>
            </a: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!»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Экология и охрана природы</a:t>
            </a: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.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 </a:t>
            </a: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"БЕРЕГИ ПЛАНЕТУ!"</a:t>
            </a: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Наука и технологии. </a:t>
            </a: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"</a:t>
            </a: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ДЕРЗАЙ И ОТКРЫВАЙ</a:t>
            </a: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!«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Патриотизм и историческая память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 </a:t>
            </a:r>
            <a:r>
              <a:rPr lang="ru-RU" sz="4000" b="1" spc="-40" dirty="0" smtClean="0">
                <a:solidFill>
                  <a:srgbClr val="463A8E"/>
                </a:solidFill>
                <a:latin typeface="Arial"/>
                <a:cs typeface="Arial"/>
              </a:rPr>
              <a:t> </a:t>
            </a:r>
            <a:r>
              <a:rPr lang="ru-RU" sz="4000" b="1" spc="-40" dirty="0">
                <a:solidFill>
                  <a:srgbClr val="463A8E"/>
                </a:solidFill>
                <a:latin typeface="Arial"/>
                <a:cs typeface="Arial"/>
              </a:rPr>
              <a:t>«СЛУЖИ ОТЕЧЕСТВУ!»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ru-RU" sz="4000" b="1" spc="-40" dirty="0" smtClean="0">
              <a:solidFill>
                <a:srgbClr val="463A8E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2450" b="1" spc="-12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2851" y="1390650"/>
            <a:ext cx="1889125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– это дружная команда  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отделения 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Первых Казанского центра развития 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ctr"/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мы занимаемся</a:t>
            </a: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в различных акциях:</a:t>
            </a:r>
          </a:p>
        </p:txBody>
      </p:sp>
    </p:spTree>
    <p:extLst>
      <p:ext uri="{BB962C8B-B14F-4D97-AF65-F5344CB8AC3E}">
        <p14:creationId xmlns:p14="http://schemas.microsoft.com/office/powerpoint/2010/main" val="283258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850" y="323851"/>
            <a:ext cx="1783080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«Доверено Первым»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Осенняя неделя добра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Дарите книги с любовью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Поздравь защитника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Крымская весна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Георгиевская ленточка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Окна Победы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Письма Победы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Открытка Победы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Окопная свеча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Юннатский субботник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День России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 другие</a:t>
            </a:r>
          </a:p>
        </p:txBody>
      </p:sp>
    </p:spTree>
    <p:extLst>
      <p:ext uri="{BB962C8B-B14F-4D97-AF65-F5344CB8AC3E}">
        <p14:creationId xmlns:p14="http://schemas.microsoft.com/office/powerpoint/2010/main" val="298104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0450" y="857250"/>
            <a:ext cx="181356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тематические дни в лагере с дневным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пребыванием.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Классные Встречи, в рамках которых общаемся с интересными людьми, которые,  на своем жизненном примере, рассказывают, как надо жить и трудиться на благо Отечества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различные мероприятия и конкурсы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принимаем участие в конкурсах различного значения.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250" y="323850"/>
            <a:ext cx="17754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все мы!</a:t>
            </a:r>
          </a:p>
          <a:p>
            <a:pPr algn="ctr"/>
            <a:r>
              <a:rPr lang="ru-RU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наш руководитель – </a:t>
            </a:r>
            <a:r>
              <a:rPr lang="ru-RU" sz="6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Лобозова</a:t>
            </a:r>
            <a:r>
              <a:rPr lang="ru-RU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Анатольевна!</a:t>
            </a: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НАМИ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  КАК  МЫ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 В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</a:t>
            </a:r>
            <a:r>
              <a:rPr lang="ru-RU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200649"/>
            <a:ext cx="8740606" cy="582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818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198</Words>
  <Application>Microsoft Office PowerPoint</Application>
  <PresentationFormat>Произвольный</PresentationFormat>
  <Paragraphs>58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РДДМ_презентация1</dc:title>
  <cp:lastModifiedBy>КЦРД</cp:lastModifiedBy>
  <cp:revision>35</cp:revision>
  <dcterms:created xsi:type="dcterms:W3CDTF">2023-05-03T06:13:24Z</dcterms:created>
  <dcterms:modified xsi:type="dcterms:W3CDTF">2024-05-23T11:37:45Z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2023-05-03T00:00:00Z</vt:filetime>
  </property>
</Properties>
</file>