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60799-BAF4-4C81-A6E3-7CAB67DFA1AE}" type="datetimeFigureOut">
              <a:rPr lang="ru-RU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816267-DA8C-4DEF-995F-4411830EF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apova.vera2018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lub192274716?w=wall-192274716_359/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club192274716?w=wall-192274716_364/all" TargetMode="External"/><Relationship Id="rId3" Type="http://schemas.openxmlformats.org/officeDocument/2006/relationships/hyperlink" Target="https://vk.com/club192274716?w=wall-192274716_360/all" TargetMode="External"/><Relationship Id="rId7" Type="http://schemas.openxmlformats.org/officeDocument/2006/relationships/hyperlink" Target="https://vk.com/club192274716?w=wall-192274716_366/all" TargetMode="External"/><Relationship Id="rId2" Type="http://schemas.openxmlformats.org/officeDocument/2006/relationships/hyperlink" Target="https://vk.com/club192274716?w=wall-192274716_358/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lub192274716?w=wall-192274716_365/all" TargetMode="External"/><Relationship Id="rId5" Type="http://schemas.openxmlformats.org/officeDocument/2006/relationships/hyperlink" Target="https://vk.com/club192274716?w=wall-192274716_363/all" TargetMode="External"/><Relationship Id="rId4" Type="http://schemas.openxmlformats.org/officeDocument/2006/relationships/hyperlink" Target="https://vk.com/club192274716?w=wall-192274716_362/all" TargetMode="External"/><Relationship Id="rId9" Type="http://schemas.openxmlformats.org/officeDocument/2006/relationships/hyperlink" Target="https://vk.com/club160929138?w=wall-160929138_1131/a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192274716?w=wall-192274716_368/all" TargetMode="External"/><Relationship Id="rId7" Type="http://schemas.openxmlformats.org/officeDocument/2006/relationships/hyperlink" Target="https://vk.com/club192274716?w=wall-192274716_373/all" TargetMode="External"/><Relationship Id="rId2" Type="http://schemas.openxmlformats.org/officeDocument/2006/relationships/hyperlink" Target="https://vk.com/club192274716?w=wall-192274716_367/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lub192274716?w=wall-192274716_372/all" TargetMode="External"/><Relationship Id="rId5" Type="http://schemas.openxmlformats.org/officeDocument/2006/relationships/hyperlink" Target="https://vk.com/club192274716?w=wall-192274716_371/all" TargetMode="External"/><Relationship Id="rId4" Type="http://schemas.openxmlformats.org/officeDocument/2006/relationships/hyperlink" Target="https://vk.com/club192274716?w=wall-192274716_369/al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0" y="180791"/>
            <a:ext cx="7084380" cy="241472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5600" b="1" dirty="0">
                <a:solidFill>
                  <a:srgbClr val="FF0000"/>
                </a:solidFill>
                <a:latin typeface="Noto Sans"/>
                <a:ea typeface="Noto Sans"/>
                <a:cs typeface="Noto Sans"/>
              </a:rPr>
              <a:t>Волонтёрские </a:t>
            </a:r>
            <a:br>
              <a:rPr lang="ru-RU" sz="5600" b="1" dirty="0">
                <a:solidFill>
                  <a:srgbClr val="FF0000"/>
                </a:solidFill>
                <a:latin typeface="Noto Sans"/>
                <a:ea typeface="Noto Sans"/>
                <a:cs typeface="Noto Sans"/>
              </a:rPr>
            </a:br>
            <a:r>
              <a:rPr lang="ru-RU" sz="5600" b="1" dirty="0">
                <a:solidFill>
                  <a:srgbClr val="FF0000"/>
                </a:solidFill>
                <a:latin typeface="Noto Sans"/>
                <a:ea typeface="Noto Sans"/>
                <a:cs typeface="Noto Sans"/>
              </a:rPr>
              <a:t>отряды </a:t>
            </a:r>
            <a:br>
              <a:rPr lang="ru-RU" sz="5600" b="1" dirty="0">
                <a:solidFill>
                  <a:srgbClr val="FF0000"/>
                </a:solidFill>
                <a:latin typeface="Noto Sans"/>
                <a:ea typeface="Noto Sans"/>
                <a:cs typeface="Noto Sans"/>
              </a:rPr>
            </a:br>
            <a:r>
              <a:rPr lang="ru-RU" sz="5600" b="1" dirty="0">
                <a:solidFill>
                  <a:srgbClr val="FF0000"/>
                </a:solidFill>
                <a:latin typeface="Noto Sans"/>
                <a:ea typeface="Noto Sans"/>
                <a:cs typeface="Noto Sans"/>
              </a:rPr>
              <a:t>Первых</a:t>
            </a:r>
            <a:endParaRPr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0" y="5202238"/>
            <a:ext cx="12192000" cy="165576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algn="l">
              <a:defRPr/>
            </a:pPr>
            <a:endParaRPr lang="ru-RU"/>
          </a:p>
          <a:p>
            <a:pPr algn="l"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4" name="Заголовок 1"/>
          <p:cNvSpPr txBox="1"/>
          <p:nvPr/>
        </p:nvSpPr>
        <p:spPr bwMode="auto">
          <a:xfrm>
            <a:off x="0" y="2846618"/>
            <a:ext cx="5584053" cy="1655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Название отряда</a:t>
            </a:r>
            <a:r>
              <a:rPr lang="en-US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ru-RU" sz="2400" b="1" u="sng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«Импульс»</a:t>
            </a:r>
          </a:p>
          <a:p>
            <a:pPr algn="l"/>
            <a:endParaRPr lang="ru-RU" sz="2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Наименование образовательной организации </a:t>
            </a:r>
            <a:endParaRPr lang="en-US" sz="2400" b="1" dirty="0" smtClean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endParaRPr lang="en-US" sz="2400" b="1" u="sng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r>
              <a:rPr lang="ru-RU" sz="2400" b="1" u="sng" dirty="0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МКОО </a:t>
            </a:r>
            <a:r>
              <a:rPr lang="ru-RU" sz="2400" b="1" u="sng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Гвардейская СОШ</a:t>
            </a: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7165760" y="2846618"/>
            <a:ext cx="4872360" cy="1655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ФИО педагога-куратора</a:t>
            </a:r>
          </a:p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</a:p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Юдина Мария Сергеевна</a:t>
            </a:r>
          </a:p>
          <a:p>
            <a:pPr algn="l"/>
            <a:endParaRPr lang="ru-RU" sz="2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r>
              <a:rPr lang="ru-RU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Контактные данные педагога-куратора</a:t>
            </a:r>
          </a:p>
          <a:p>
            <a:pPr algn="l"/>
            <a:endParaRPr lang="ru-RU" sz="2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r>
              <a:rPr lang="en-US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hlinkClick r:id="rId2"/>
              </a:rPr>
              <a:t>arapova.vera2018@yandex.ru</a:t>
            </a:r>
            <a:endParaRPr lang="ru-RU" sz="2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endParaRPr lang="en-US" sz="2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l"/>
            <a:r>
              <a:rPr lang="en-US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89374596056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Noto Sans"/>
                <a:ea typeface="Noto Sans"/>
                <a:cs typeface="Noto Sans"/>
              </a:rPr>
              <a:t>Задание 2.1. </a:t>
            </a:r>
            <a:endParaRPr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 dirty="0" smtClean="0"/>
          </a:p>
          <a:p>
            <a:pPr marL="0" indent="0" algn="l">
              <a:buNone/>
              <a:defRPr/>
            </a:pPr>
            <a:r>
              <a:rPr lang="ru-RU" sz="6000" b="1" dirty="0" smtClean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 dirty="0" smtClean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 dirty="0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234517" y="953838"/>
            <a:ext cx="5376169" cy="1238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Ссылки на посты в группе отряда в социальной сети «</a:t>
            </a:r>
            <a:r>
              <a:rPr lang="ru-RU" sz="1600" dirty="0" err="1">
                <a:latin typeface="Noto Sans"/>
                <a:ea typeface="Noto Sans"/>
                <a:cs typeface="Noto Sans"/>
              </a:rPr>
              <a:t>ВКонтакте</a:t>
            </a:r>
            <a:r>
              <a:rPr lang="ru-RU" sz="1600" dirty="0">
                <a:latin typeface="Noto Sans"/>
                <a:ea typeface="Noto Sans"/>
                <a:cs typeface="Noto Sans"/>
              </a:rPr>
              <a:t>»  о проведении  текущего сбора отряда и сбора-планирования. </a:t>
            </a:r>
            <a:endParaRPr dirty="0"/>
          </a:p>
        </p:txBody>
      </p:sp>
      <p:sp>
        <p:nvSpPr>
          <p:cNvPr id="10" name="Заголовок 1"/>
          <p:cNvSpPr txBox="1"/>
          <p:nvPr/>
        </p:nvSpPr>
        <p:spPr bwMode="auto">
          <a:xfrm>
            <a:off x="206034" y="1987578"/>
            <a:ext cx="6317204" cy="1238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Краткая информация о достигнутых в ходе проведения текущего сбора и сбора-планирования результатов. </a:t>
            </a:r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4307" y="33702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собрании школьного волонтерского отряда «Импульс» волонтёры обсудили результат проделанной работы в новом учебном году, составили план мероприятий и распределили между участниками движения предстоящую работу.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633B4F0-47F7-9988-5F95-9445744DCBA2}"/>
              </a:ext>
            </a:extLst>
          </p:cNvPr>
          <p:cNvSpPr/>
          <p:nvPr/>
        </p:nvSpPr>
        <p:spPr bwMode="auto">
          <a:xfrm>
            <a:off x="5861483" y="178412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https://vk.com/club192274716?w=wall-192274716_359%2Fall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14418" y="-133165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Noto Sans"/>
                <a:ea typeface="Noto Sans"/>
                <a:cs typeface="Noto Sans"/>
              </a:rPr>
              <a:t>Задание 2.1. 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/>
          </a:p>
          <a:p>
            <a:pPr marL="0" indent="0" algn="l">
              <a:buNone/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0" y="361507"/>
            <a:ext cx="7274630" cy="999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План деятельности отряда до конца октября. </a:t>
            </a:r>
            <a:endParaRPr/>
          </a:p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  </a:t>
            </a:r>
            <a:endParaRPr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30810" y="1114194"/>
          <a:ext cx="10076149" cy="3998821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731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977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6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1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и проведение экологических субботников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течение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ВО, волонтерский отряд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Акция «Трезво мыслить – здраво жить!»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</a:t>
                      </a:r>
                      <a:r>
                        <a:rPr lang="ru-RU" sz="1400" baseline="0" dirty="0">
                          <a:effectLst/>
                        </a:rPr>
                        <a:t> «Волонтерские отряды Первых»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ВО, волонтерский отряд</a:t>
                      </a: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Акция</a:t>
                      </a:r>
                      <a:r>
                        <a:rPr lang="ru-RU" sz="1400" baseline="0" dirty="0">
                          <a:effectLst/>
                        </a:rPr>
                        <a:t> «Осенняя неделя добра»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Праздник «День учителя»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2-8 октября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ВО, волонтерский отряд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Акция «Папа</a:t>
                      </a:r>
                      <a:r>
                        <a:rPr lang="ru-RU" sz="1400" baseline="0" dirty="0">
                          <a:effectLst/>
                        </a:rPr>
                        <a:t> рядом»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12-15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Акция</a:t>
                      </a:r>
                      <a:r>
                        <a:rPr lang="ru-RU" sz="1400" baseline="0" dirty="0">
                          <a:effectLst/>
                        </a:rPr>
                        <a:t> «Сообщи, где торгуют смертью»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Праздник «Юбилей МКОО</a:t>
                      </a:r>
                      <a:r>
                        <a:rPr lang="ru-RU" sz="1400" baseline="0" dirty="0">
                          <a:effectLst/>
                        </a:rPr>
                        <a:t> Гвардейская СОШ МО Дубенский район»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  <a:r>
                        <a:rPr lang="ru-RU" sz="1400" baseline="0" dirty="0">
                          <a:effectLst/>
                        </a:rPr>
                        <a:t> о</a:t>
                      </a:r>
                      <a:r>
                        <a:rPr lang="ru-RU" sz="1400" dirty="0">
                          <a:effectLst/>
                        </a:rPr>
                        <a:t>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ВО, волонтерский отряд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1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</a:t>
                      </a:r>
                      <a:r>
                        <a:rPr lang="ru-RU" sz="1400" baseline="0" dirty="0">
                          <a:effectLst/>
                        </a:rPr>
                        <a:t> «Помощь бездомным животным»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Координатор ВО, волонтерский отряд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70" marR="3717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Noto Sans"/>
                <a:ea typeface="Noto Sans"/>
                <a:cs typeface="Noto Sans"/>
              </a:rPr>
              <a:t>Задание 2.1. 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 dirty="0"/>
          </a:p>
          <a:p>
            <a:pPr marL="0" indent="0" algn="l">
              <a:buNone/>
              <a:defRPr/>
            </a:pPr>
            <a:r>
              <a:rPr lang="ru-RU" sz="6000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 dirty="0"/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234519" y="714142"/>
            <a:ext cx="6308324" cy="1033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>
                <a:latin typeface="Noto Sans"/>
                <a:ea typeface="Noto Sans"/>
                <a:cs typeface="Noto Sans"/>
              </a:rPr>
              <a:t>Описание концепции основных мероприятий отряда, проектов и акций, которые отряд будет реализовывать.</a:t>
            </a:r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234519" y="1486127"/>
            <a:ext cx="108331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dirty="0"/>
              <a:t>Акция «Трезво мыслить – здраво жить!»: раздача тематических буклетов участникам дорожного движения. </a:t>
            </a:r>
          </a:p>
          <a:p>
            <a:pPr>
              <a:lnSpc>
                <a:spcPct val="115000"/>
              </a:lnSpc>
            </a:pPr>
            <a:r>
              <a:rPr lang="ru-RU" dirty="0"/>
              <a:t>Проект «Волонтерские отряды Первых»: провести выборы в организации самоуправления, определить ответственных за каждый тематический блок.</a:t>
            </a:r>
          </a:p>
          <a:p>
            <a:pPr>
              <a:lnSpc>
                <a:spcPct val="115000"/>
              </a:lnSpc>
            </a:pPr>
            <a:r>
              <a:rPr lang="ru-RU" dirty="0"/>
              <a:t>Акция «Осенняя неделя добра»: сбор макулатуры, использованных батареек и пластиковых крышек; проведение разминки с младшими классами; сделать открытки ко Дню учителя; убрать территорию около памятника пос. Гвардейский; помощь младшим детям в семье.</a:t>
            </a:r>
          </a:p>
          <a:p>
            <a:pPr>
              <a:lnSpc>
                <a:spcPct val="115000"/>
              </a:lnSpc>
            </a:pPr>
            <a:r>
              <a:rPr lang="ru-RU" dirty="0"/>
              <a:t>Праздник «День учителя»: поздравить педагогов с их профессиональным днем. </a:t>
            </a:r>
          </a:p>
          <a:p>
            <a:pPr>
              <a:lnSpc>
                <a:spcPct val="115000"/>
              </a:lnSpc>
            </a:pPr>
            <a:r>
              <a:rPr lang="ru-RU" dirty="0"/>
              <a:t>Акция «Папа рядом»: участие в фото-акции.</a:t>
            </a:r>
          </a:p>
          <a:p>
            <a:pPr>
              <a:lnSpc>
                <a:spcPct val="115000"/>
              </a:lnSpc>
            </a:pPr>
            <a:r>
              <a:rPr lang="ru-RU" dirty="0"/>
              <a:t>Акция «Сообщи, где торгуют смертью»: раздача буклетов </a:t>
            </a:r>
            <a:r>
              <a:rPr lang="ru-RU" dirty="0" err="1"/>
              <a:t>анти-наркотической</a:t>
            </a:r>
            <a:r>
              <a:rPr lang="ru-RU" dirty="0"/>
              <a:t> направленности.</a:t>
            </a:r>
          </a:p>
          <a:p>
            <a:pPr>
              <a:lnSpc>
                <a:spcPct val="115000"/>
              </a:lnSpc>
            </a:pPr>
            <a:r>
              <a:rPr lang="ru-RU" dirty="0"/>
              <a:t>Праздник «Юбилей МКОО Гвардейская СОШ МО Дубенский район»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работа на входной группе и фото-зонах, сопровождение гостей во время концерта</a:t>
            </a:r>
            <a:endParaRPr lang="ru-RU" dirty="0"/>
          </a:p>
          <a:p>
            <a:pPr>
              <a:lnSpc>
                <a:spcPct val="115000"/>
              </a:lnSpc>
            </a:pPr>
            <a:endParaRPr lang="ru-RU" dirty="0"/>
          </a:p>
          <a:p>
            <a:pPr>
              <a:lnSpc>
                <a:spcPct val="115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/>
          </a:p>
          <a:p>
            <a:pPr>
              <a:lnSpc>
                <a:spcPct val="115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Noto Sans"/>
                <a:ea typeface="Noto Sans"/>
                <a:cs typeface="Noto Sans"/>
              </a:rPr>
              <a:t>Задание 2.2. </a:t>
            </a:r>
            <a:endParaRPr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/>
          </a:p>
          <a:p>
            <a:pPr marL="0" indent="0" algn="l">
              <a:buNone/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234518" y="671938"/>
            <a:ext cx="11957481" cy="4434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C4BBD3B-808F-79A4-6FB1-DABC906D80E1}"/>
              </a:ext>
            </a:extLst>
          </p:cNvPr>
          <p:cNvSpPr txBox="1"/>
          <p:nvPr/>
        </p:nvSpPr>
        <p:spPr bwMode="auto">
          <a:xfrm>
            <a:off x="234517" y="801858"/>
            <a:ext cx="11957481" cy="4434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2AE639E4-0A04-E13B-F929-0258640C272E}"/>
              </a:ext>
            </a:extLst>
          </p:cNvPr>
          <p:cNvSpPr txBox="1"/>
          <p:nvPr/>
        </p:nvSpPr>
        <p:spPr bwMode="auto">
          <a:xfrm>
            <a:off x="337624" y="801858"/>
            <a:ext cx="11854375" cy="4304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F8AD8A-DF53-15B1-A1AD-4F116CDB3B82}"/>
              </a:ext>
            </a:extLst>
          </p:cNvPr>
          <p:cNvSpPr txBox="1"/>
          <p:nvPr/>
        </p:nvSpPr>
        <p:spPr>
          <a:xfrm>
            <a:off x="337624" y="1033740"/>
            <a:ext cx="115167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Акция «Трезво мыслить – здраво жить!» Раздача тематических буклетов участникам дорожного движения: </a:t>
            </a:r>
          </a:p>
          <a:p>
            <a:r>
              <a:rPr lang="en-US" dirty="0">
                <a:hlinkClick r:id="rId2"/>
              </a:rPr>
              <a:t>https://vk.com/club192274716?w=wall-192274716_358%2Fall</a:t>
            </a:r>
            <a:endParaRPr lang="ru-RU" dirty="0"/>
          </a:p>
          <a:p>
            <a:r>
              <a:rPr lang="ru-RU" dirty="0"/>
              <a:t>Акция «Осенняя неделя добра». Сбор макулатуры, использованных батареек и пластиковых крышек: </a:t>
            </a:r>
            <a:r>
              <a:rPr lang="en-US" dirty="0">
                <a:hlinkClick r:id="rId3"/>
              </a:rPr>
              <a:t>https://vk.com/club192274716?w=wall-192274716_360%2Fall</a:t>
            </a:r>
            <a:endParaRPr lang="ru-RU" dirty="0"/>
          </a:p>
          <a:p>
            <a:r>
              <a:rPr lang="ru-RU" dirty="0"/>
              <a:t>Акция «Осенняя неделя добра». Проведение разминки с младшими классами:</a:t>
            </a:r>
          </a:p>
          <a:p>
            <a:r>
              <a:rPr lang="en-US" dirty="0">
                <a:hlinkClick r:id="rId4"/>
              </a:rPr>
              <a:t>https://vk.com/club192274716?w=wall-192274716_362%2Fall</a:t>
            </a:r>
            <a:endParaRPr lang="ru-RU" dirty="0"/>
          </a:p>
          <a:p>
            <a:r>
              <a:rPr lang="ru-RU" dirty="0"/>
              <a:t>Акция «Осенняя неделя добра». ;  Волонтеры сделали открытки ко Дню учителя:</a:t>
            </a:r>
          </a:p>
          <a:p>
            <a:r>
              <a:rPr lang="en-US" dirty="0">
                <a:hlinkClick r:id="rId5"/>
              </a:rPr>
              <a:t>https://vk.com/club192274716?w=wall-192274716_363%2Fall</a:t>
            </a:r>
            <a:endParaRPr lang="ru-RU" dirty="0"/>
          </a:p>
          <a:p>
            <a:r>
              <a:rPr lang="ru-RU" dirty="0"/>
              <a:t>Акция «Осенняя неделя добра». </a:t>
            </a:r>
            <a:r>
              <a:rPr lang="en-US" dirty="0"/>
              <a:t>l</a:t>
            </a:r>
            <a:r>
              <a:rPr lang="ru-RU" dirty="0"/>
              <a:t>Уборка территории около памятника пос. Гвардейский:</a:t>
            </a:r>
          </a:p>
          <a:p>
            <a:r>
              <a:rPr lang="en-US" dirty="0">
                <a:hlinkClick r:id="rId6"/>
              </a:rPr>
              <a:t>https://vk.com/club192274716?w=wall-192274716_365%2Fall</a:t>
            </a:r>
            <a:endParaRPr lang="ru-RU" dirty="0"/>
          </a:p>
          <a:p>
            <a:r>
              <a:rPr lang="ru-RU" dirty="0"/>
              <a:t>Акция «Осенняя неделя добра». Помощь младшим детям в семье:</a:t>
            </a:r>
          </a:p>
          <a:p>
            <a:r>
              <a:rPr lang="en-US" dirty="0">
                <a:hlinkClick r:id="rId7"/>
              </a:rPr>
              <a:t>https://vk.com/club192274716?w=wall-192274716_366%2Fall</a:t>
            </a:r>
            <a:endParaRPr lang="ru-RU" dirty="0"/>
          </a:p>
          <a:p>
            <a:r>
              <a:rPr lang="ru-RU" dirty="0"/>
              <a:t>Праздник «День учителя». Волонтеры организовали тематическое мероприятие:</a:t>
            </a:r>
          </a:p>
          <a:p>
            <a:r>
              <a:rPr lang="en-US" dirty="0">
                <a:hlinkClick r:id="rId8"/>
              </a:rPr>
              <a:t>https://vk.com/club192274716?w=wall-192274716_364%2Fall</a:t>
            </a:r>
            <a:endParaRPr lang="ru-RU" dirty="0"/>
          </a:p>
          <a:p>
            <a:r>
              <a:rPr lang="en-US" dirty="0">
                <a:hlinkClick r:id="rId9"/>
              </a:rPr>
              <a:t>https://vk.com/club160929138?w=wall-160929138_1131%2Fall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4B7B4977-A0D9-1716-233A-0D9C1C56718D}"/>
              </a:ext>
            </a:extLst>
          </p:cNvPr>
          <p:cNvSpPr txBox="1"/>
          <p:nvPr/>
        </p:nvSpPr>
        <p:spPr bwMode="auto">
          <a:xfrm>
            <a:off x="3063019" y="109992"/>
            <a:ext cx="7810354" cy="1158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Ссылки на посты в группе отряда в социальной сети «</a:t>
            </a:r>
            <a:r>
              <a:rPr lang="ru-RU" sz="1600" dirty="0" err="1">
                <a:latin typeface="Noto Sans"/>
                <a:ea typeface="Noto Sans"/>
                <a:cs typeface="Noto Sans"/>
              </a:rPr>
              <a:t>Вконтакте</a:t>
            </a:r>
            <a:r>
              <a:rPr lang="ru-RU" sz="1600" dirty="0">
                <a:latin typeface="Noto Sans"/>
                <a:ea typeface="Noto Sans"/>
                <a:cs typeface="Noto Sans"/>
              </a:rPr>
              <a:t>» об участии отряда в волонтёрских акциях и проектах с указанием мероприятия. </a:t>
            </a: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Noto Sans"/>
                <a:ea typeface="Noto Sans"/>
                <a:cs typeface="Noto Sans"/>
              </a:rPr>
              <a:t>Задание 2.2. </a:t>
            </a:r>
            <a:endParaRPr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/>
          </a:p>
          <a:p>
            <a:pPr marL="0" indent="0" algn="l">
              <a:buNone/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234518" y="671938"/>
            <a:ext cx="11957481" cy="4434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C4BBD3B-808F-79A4-6FB1-DABC906D80E1}"/>
              </a:ext>
            </a:extLst>
          </p:cNvPr>
          <p:cNvSpPr txBox="1"/>
          <p:nvPr/>
        </p:nvSpPr>
        <p:spPr bwMode="auto">
          <a:xfrm>
            <a:off x="234517" y="801858"/>
            <a:ext cx="11957481" cy="4434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2AE639E4-0A04-E13B-F929-0258640C272E}"/>
              </a:ext>
            </a:extLst>
          </p:cNvPr>
          <p:cNvSpPr txBox="1"/>
          <p:nvPr/>
        </p:nvSpPr>
        <p:spPr bwMode="auto">
          <a:xfrm>
            <a:off x="337624" y="801858"/>
            <a:ext cx="11854375" cy="4304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F8AD8A-DF53-15B1-A1AD-4F116CDB3B82}"/>
              </a:ext>
            </a:extLst>
          </p:cNvPr>
          <p:cNvSpPr txBox="1"/>
          <p:nvPr/>
        </p:nvSpPr>
        <p:spPr>
          <a:xfrm>
            <a:off x="337624" y="1033740"/>
            <a:ext cx="115167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Акция «Папа рядом»: участие в фото-акции:</a:t>
            </a:r>
          </a:p>
          <a:p>
            <a:r>
              <a:rPr lang="en-US" dirty="0">
                <a:hlinkClick r:id="rId2"/>
              </a:rPr>
              <a:t>https://vk.com/club192274716?w=wall-192274716_367%2Fall</a:t>
            </a:r>
            <a:endParaRPr lang="ru-RU" dirty="0"/>
          </a:p>
          <a:p>
            <a:r>
              <a:rPr lang="en-US" dirty="0">
                <a:hlinkClick r:id="rId3"/>
              </a:rPr>
              <a:t>https://vk.com/club192274716?w=wall-192274716_368%2Fall</a:t>
            </a:r>
            <a:endParaRPr lang="ru-RU" dirty="0"/>
          </a:p>
          <a:p>
            <a:r>
              <a:rPr lang="en-US" dirty="0">
                <a:hlinkClick r:id="rId4"/>
              </a:rPr>
              <a:t>https://vk.com/club192274716?w=wall-192274716_369%2Fall</a:t>
            </a:r>
            <a:endParaRPr lang="ru-RU" dirty="0"/>
          </a:p>
          <a:p>
            <a:r>
              <a:rPr lang="ru-RU" dirty="0"/>
              <a:t>Акция «Сообщи, где торгуют смертью». Раздача буклетов анти-наркотической направленности:</a:t>
            </a:r>
          </a:p>
          <a:p>
            <a:r>
              <a:rPr lang="en-US" dirty="0">
                <a:hlinkClick r:id="rId5"/>
              </a:rPr>
              <a:t>https://vk.com/club192274716?w=wall-192274716_371%2Fall</a:t>
            </a:r>
            <a:endParaRPr lang="ru-RU" dirty="0"/>
          </a:p>
          <a:p>
            <a:r>
              <a:rPr lang="ru-RU" dirty="0"/>
              <a:t>Праздник «Юбилей МКОО Гвардейская СОШ МО Дубенский район». Работа на входной группе и фото-зонах, сопровождение гостей во время концерта: </a:t>
            </a:r>
          </a:p>
          <a:p>
            <a:r>
              <a:rPr lang="en-US" dirty="0">
                <a:hlinkClick r:id="rId6"/>
              </a:rPr>
              <a:t>https://vk.com/club192274716?w=wall-192274716_372%2Fall</a:t>
            </a:r>
            <a:endParaRPr lang="ru-RU" dirty="0"/>
          </a:p>
          <a:p>
            <a:r>
              <a:rPr lang="ru-RU" dirty="0"/>
              <a:t>Проект «Помощь бездомным животным»: </a:t>
            </a:r>
          </a:p>
          <a:p>
            <a:r>
              <a:rPr lang="en-US" dirty="0">
                <a:hlinkClick r:id="rId7"/>
              </a:rPr>
              <a:t>https://vk.com/club192274716?w=wall-192274716_373%2Fall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51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Noto Sans"/>
                <a:ea typeface="Noto Sans"/>
                <a:cs typeface="Noto Sans"/>
              </a:rPr>
              <a:t>Задание 2.3. 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 dirty="0"/>
          </a:p>
          <a:p>
            <a:pPr marL="0" indent="0" algn="l">
              <a:buNone/>
              <a:defRPr/>
            </a:pPr>
            <a:r>
              <a:rPr lang="ru-RU" sz="6000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 dirty="0"/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358806" y="367913"/>
            <a:ext cx="10294397" cy="210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Ссылка на пост в группе отряда в социальной сети «</a:t>
            </a:r>
            <a:r>
              <a:rPr lang="ru-RU" sz="1600" dirty="0" err="1">
                <a:latin typeface="Noto Sans"/>
                <a:ea typeface="Noto Sans"/>
                <a:cs typeface="Noto Sans"/>
              </a:rPr>
              <a:t>ВКонтакте</a:t>
            </a:r>
            <a:r>
              <a:rPr lang="ru-RU" sz="1600" dirty="0">
                <a:latin typeface="Noto Sans"/>
                <a:ea typeface="Noto Sans"/>
                <a:cs typeface="Noto Sans"/>
              </a:rPr>
              <a:t>»  о посещении волонтёрских организаций.   </a:t>
            </a: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358806" y="2476871"/>
            <a:ext cx="4794681" cy="669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Краткое описание проведенного мероприятия. </a:t>
            </a:r>
          </a:p>
          <a:p>
            <a:pPr>
              <a:defRPr/>
            </a:pPr>
            <a:endParaRPr lang="ru-RU" sz="2400" b="1" dirty="0">
              <a:latin typeface="Noto Sans"/>
              <a:ea typeface="Noto Sans"/>
              <a:cs typeface="Noto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9750" y="3129757"/>
            <a:ext cx="6311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Мы не смогли посетить другие волонтёрские организации, но активно наблюдаем за их деятельностью  в группах </a:t>
            </a:r>
            <a:r>
              <a:rPr lang="ru-RU" dirty="0" err="1"/>
              <a:t>Вконтакте</a:t>
            </a:r>
            <a:r>
              <a:rPr lang="ru-RU" dirty="0"/>
              <a:t> и сети интернет.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Noto Sans"/>
                <a:ea typeface="Noto Sans"/>
                <a:cs typeface="Noto Sans"/>
              </a:rPr>
              <a:t>Задание 2.3. 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/>
          </a:p>
          <a:p>
            <a:pPr marL="0" indent="0" algn="l">
              <a:buNone/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234518" y="516870"/>
            <a:ext cx="8305800" cy="278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>
                <a:latin typeface="Noto Sans"/>
                <a:ea typeface="Noto Sans"/>
                <a:cs typeface="Noto Sans"/>
              </a:rPr>
              <a:t>Ссылка на пост в группе отряда в социальной сети «ВКонтакте»  </a:t>
            </a:r>
            <a:endParaRPr/>
          </a:p>
          <a:p>
            <a:pPr>
              <a:defRPr/>
            </a:pPr>
            <a:r>
              <a:rPr lang="ru-RU" sz="1600">
                <a:latin typeface="Noto Sans"/>
                <a:ea typeface="Noto Sans"/>
                <a:cs typeface="Noto Sans"/>
              </a:rPr>
              <a:t>о знакомстве отряда с деятельностью Добро.центра, ресурсного волонтёрского центра и отделения всероссийской волонтёрской  организации. </a:t>
            </a:r>
            <a:endParaRPr/>
          </a:p>
          <a:p>
            <a:pPr>
              <a:defRPr/>
            </a:pPr>
            <a:endParaRPr lang="ru-RU" sz="1600">
              <a:latin typeface="Noto Sans"/>
              <a:ea typeface="Noto Sans"/>
              <a:cs typeface="Noto Sans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234518" y="2243578"/>
            <a:ext cx="10294397" cy="210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Краткое описание проведенного мероприятия. </a:t>
            </a: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20566" y="3510645"/>
            <a:ext cx="59400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Состоялась онлайн-встреча волонтеров школьного отряда «Импульс» с сотрудником представителя ресурсного центра по развитию добровольчества Дубенского района Алиной Анненковой. Она рассказала волонтёром про добровольческое движение.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4519" y="0"/>
            <a:ext cx="3130117" cy="10337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Noto Sans"/>
                <a:ea typeface="Noto Sans"/>
                <a:cs typeface="Noto Sans"/>
              </a:rPr>
              <a:t>Задание 2.3. </a:t>
            </a:r>
            <a:endParaRPr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 bwMode="auto">
          <a:xfrm>
            <a:off x="0" y="5228948"/>
            <a:ext cx="12192000" cy="1629052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endParaRPr lang="ru-RU"/>
          </a:p>
          <a:p>
            <a:pPr marL="0" indent="0" algn="l">
              <a:buNone/>
              <a:defRPr/>
            </a:pPr>
            <a:r>
              <a:rPr lang="ru-RU" sz="6000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Первые</a:t>
            </a:r>
            <a:r>
              <a:rPr lang="ru-RU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</a:t>
            </a:r>
            <a:r>
              <a:rPr lang="en-US" b="1">
                <a:solidFill>
                  <a:schemeClr val="bg1"/>
                </a:solidFill>
                <a:latin typeface="Noto Sans"/>
                <a:ea typeface="Noto Sans"/>
                <a:cs typeface="Noto Sans"/>
              </a:rPr>
              <a:t>                                                                                             2023 </a:t>
            </a:r>
            <a:endParaRPr lang="ru-RU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234518" y="516870"/>
            <a:ext cx="8305800" cy="278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latin typeface="Noto Sans"/>
                <a:ea typeface="Noto Sans"/>
                <a:cs typeface="Noto Sans"/>
              </a:rPr>
              <a:t>Описание совместного мероприятия, разработанного волонтёрским отрядом совместно с </a:t>
            </a:r>
            <a:r>
              <a:rPr lang="ru-RU" sz="1600" dirty="0" err="1">
                <a:latin typeface="Noto Sans"/>
                <a:ea typeface="Noto Sans"/>
                <a:cs typeface="Noto Sans"/>
              </a:rPr>
              <a:t>Добро.центром</a:t>
            </a:r>
            <a:r>
              <a:rPr lang="ru-RU" sz="1600" dirty="0">
                <a:latin typeface="Noto Sans"/>
                <a:ea typeface="Noto Sans"/>
                <a:cs typeface="Noto Sans"/>
              </a:rPr>
              <a:t>, ресурсным волонтёрским центром или отделением всероссийской волонтёрской организации. </a:t>
            </a:r>
            <a:endParaRPr dirty="0"/>
          </a:p>
          <a:p>
            <a:pPr>
              <a:defRPr/>
            </a:pPr>
            <a:endParaRPr lang="ru-RU" sz="16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5576" y="3511034"/>
            <a:ext cx="5467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Будет организовано празднование Дня волонтёра на базе ресурсного центра. Для добровольцев будут проведены развлекательные мероприятия. Также на официально части будут награждены самые активные волонтёры Дубенского района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753</Words>
  <Application>Microsoft Office PowerPoint</Application>
  <DocSecurity>0</DocSecurity>
  <PresentationFormat>Произвольный</PresentationFormat>
  <Paragraphs>129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Волонтёрские  отряды  Первых</vt:lpstr>
      <vt:lpstr>Задание 2.1. </vt:lpstr>
      <vt:lpstr>Задание 2.1. </vt:lpstr>
      <vt:lpstr>Задание 2.1. </vt:lpstr>
      <vt:lpstr>Задание 2.2. </vt:lpstr>
      <vt:lpstr>Задание 2.2. </vt:lpstr>
      <vt:lpstr>Задание 2.3. </vt:lpstr>
      <vt:lpstr>Задание 2.3. </vt:lpstr>
      <vt:lpstr>Задание 2.3.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Волонтёрские  отряды  Первых</dc:title>
  <dc:subject/>
  <dc:creator>Саушкин Станислав Олегович</dc:creator>
  <cp:keywords/>
  <dc:description/>
  <cp:lastModifiedBy>пк</cp:lastModifiedBy>
  <cp:revision>31</cp:revision>
  <dcterms:created xsi:type="dcterms:W3CDTF">2023-07-27T16:43:42Z</dcterms:created>
  <dcterms:modified xsi:type="dcterms:W3CDTF">2023-11-09T13:42:12Z</dcterms:modified>
  <cp:category/>
  <dc:identifier/>
  <cp:contentStatus/>
  <dc:language/>
  <cp:version/>
</cp:coreProperties>
</file>