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notesMasterIdLst>
    <p:notesMasterId r:id="rId2"/>
  </p:notesMasterIdLst>
  <p:sldIdLst>
    <p:sldId id="25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B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4" d="100"/>
          <a:sy n="44" d="100"/>
        </p:scale>
        <p:origin x="1500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notesMaster" Target="notesMasters/notesMaster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334AF-3850-48B3-8B7E-84C422ABC5E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8058C-DCFC-475B-9FDE-BF5085C6C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63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8058C-DCFC-475B-9FDE-BF5085C6C82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59912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CEA397E-8D22-4305-9E1C-AB04962CD6A1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7DD0F0E-A771-494D-944F-353F0DBE0DA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1956785870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A397E-8D22-4305-9E1C-AB04962CD6A1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0F0E-A771-494D-944F-353F0DBE0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14380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CEA397E-8D22-4305-9E1C-AB04962CD6A1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7DD0F0E-A771-494D-944F-353F0DBE0DA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  <p:txBody>
          <a:bodyPr/>
          <a:lstStyle/>
          <a:p/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413535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microsoft.com/office/2007/relationships/hdphoto" Target="../media/image2.wdp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11.jpeg" /><Relationship Id="rId7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17.jpeg" /><Relationship Id="rId7" Type="http://schemas.openxmlformats.org/officeDocument/2006/relationships/image" Target="../media/image1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1.jpe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34.jpeg" /><Relationship Id="rId6" Type="http://schemas.openxmlformats.org/officeDocument/2006/relationships/image" Target="../media/image35.jpeg" /><Relationship Id="rId7" Type="http://schemas.openxmlformats.org/officeDocument/2006/relationships/image" Target="../media/image3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Relationship Id="rId3" Type="http://schemas.openxmlformats.org/officeDocument/2006/relationships/image" Target="../media/image38.jpeg" /><Relationship Id="rId4" Type="http://schemas.openxmlformats.org/officeDocument/2006/relationships/image" Target="../media/image39.jpeg" /><Relationship Id="rId5" Type="http://schemas.openxmlformats.org/officeDocument/2006/relationships/image" Target="../media/image40.jpeg" /><Relationship Id="rId6" Type="http://schemas.openxmlformats.org/officeDocument/2006/relationships/image" Target="../media/image41.jpeg" /><Relationship Id="rId7" Type="http://schemas.openxmlformats.org/officeDocument/2006/relationships/image" Target="../media/image4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3.jpeg" /><Relationship Id="rId3" Type="http://schemas.openxmlformats.org/officeDocument/2006/relationships/image" Target="../media/image44.jpeg" /><Relationship Id="rId4" Type="http://schemas.openxmlformats.org/officeDocument/2006/relationships/image" Target="../media/image45.jpeg" /><Relationship Id="rId5" Type="http://schemas.openxmlformats.org/officeDocument/2006/relationships/image" Target="../media/image46.jpeg" /><Relationship Id="rId6" Type="http://schemas.openxmlformats.org/officeDocument/2006/relationships/image" Target="../media/image4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8.jpeg" /><Relationship Id="rId3" Type="http://schemas.openxmlformats.org/officeDocument/2006/relationships/image" Target="../media/image49.jpeg" /><Relationship Id="rId4" Type="http://schemas.openxmlformats.org/officeDocument/2006/relationships/image" Target="../media/image50.jpeg" /><Relationship Id="rId5" Type="http://schemas.openxmlformats.org/officeDocument/2006/relationships/image" Target="../media/image51.jpeg" /><Relationship Id="rId6" Type="http://schemas.openxmlformats.org/officeDocument/2006/relationships/image" Target="../media/image52.jpeg" /><Relationship Id="rId7" Type="http://schemas.openxmlformats.org/officeDocument/2006/relationships/image" Target="../media/image5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4.jpeg" /><Relationship Id="rId3" Type="http://schemas.openxmlformats.org/officeDocument/2006/relationships/image" Target="../media/image55.jpeg" /><Relationship Id="rId4" Type="http://schemas.openxmlformats.org/officeDocument/2006/relationships/image" Target="../media/image56.jpeg" /><Relationship Id="rId5" Type="http://schemas.openxmlformats.org/officeDocument/2006/relationships/image" Target="../media/image57.jpeg" /><Relationship Id="rId6" Type="http://schemas.openxmlformats.org/officeDocument/2006/relationships/image" Target="../media/image58.jpeg" /><Relationship Id="rId7" Type="http://schemas.openxmlformats.org/officeDocument/2006/relationships/image" Target="../media/image59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0.jpeg" /><Relationship Id="rId3" Type="http://schemas.openxmlformats.org/officeDocument/2006/relationships/image" Target="../media/image61.jpeg" /><Relationship Id="rId4" Type="http://schemas.openxmlformats.org/officeDocument/2006/relationships/image" Target="../media/image62.jpeg" /><Relationship Id="rId5" Type="http://schemas.openxmlformats.org/officeDocument/2006/relationships/image" Target="../media/image63.jpeg" /><Relationship Id="rId6" Type="http://schemas.openxmlformats.org/officeDocument/2006/relationships/image" Target="../media/image6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5.jpeg" /><Relationship Id="rId3" Type="http://schemas.openxmlformats.org/officeDocument/2006/relationships/image" Target="../media/image66.jpeg" /><Relationship Id="rId4" Type="http://schemas.openxmlformats.org/officeDocument/2006/relationships/image" Target="../media/image67.jpeg" /><Relationship Id="rId5" Type="http://schemas.openxmlformats.org/officeDocument/2006/relationships/image" Target="../media/image68.jpeg" /><Relationship Id="rId6" Type="http://schemas.openxmlformats.org/officeDocument/2006/relationships/image" Target="../media/image6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3459" y="999519"/>
            <a:ext cx="10318418" cy="4394988"/>
          </a:xfrm>
        </p:spPr>
        <p:txBody>
          <a:bodyPr/>
          <a:lstStyle/>
          <a:p>
            <a:r>
              <a:rPr lang="ru-RU" sz="4800" smtClean="0"/>
              <a:t>Молодежная общественная организация</a:t>
            </a:r>
            <a:br>
              <a:rPr lang="ru-RU" sz="4800" smtClean="0"/>
            </a:br>
            <a:br>
              <a:rPr lang="ru-RU" sz="4800"/>
            </a:br>
            <a:r>
              <a:rPr lang="ru-RU" sz="8800" smtClean="0"/>
              <a:t>«МАРС» </a:t>
            </a:r>
            <a:endParaRPr lang="ru-RU" sz="4800"/>
          </a:p>
        </p:txBody>
      </p:sp>
      <p:pic>
        <p:nvPicPr>
          <p:cNvPr id="1026" name="Picture 2" descr="https://sun9-32.userapi.com/impf/c841439/v841439975/6e69e/SJzypRWuwdw.jpg?size=1496x1110&amp;quality=96&amp;sign=a8be1e8610ae0bc727f7a184fe86ea3c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48300" y="3409920"/>
            <a:ext cx="5197011" cy="385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9.userapi.com/impg/_Cj-7pCLUi54gV300dAuXS4EgSCfixw-xWq_ZQ/GegXXmK1IR8.jpg?size=1800x1800&amp;quality=95&amp;sign=029699cd0cc22a4a36aec902465283e8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6554" y="4363278"/>
            <a:ext cx="2346940" cy="234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40757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1868384" y="663392"/>
            <a:ext cx="88471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mtClean="0">
                <a:solidFill>
                  <a:srgbClr val="000000"/>
                </a:solidFill>
                <a:latin typeface="-apple-system"/>
              </a:rPr>
              <a:t>	</a:t>
            </a:r>
            <a:r>
              <a:rPr lang="ru-RU" sz="2000" smtClean="0">
                <a:solidFill>
                  <a:srgbClr val="000000"/>
                </a:solidFill>
                <a:latin typeface="Arial Black" panose="020b0a04020102020204" pitchFamily="34" charset="0"/>
              </a:rPr>
              <a:t>Молодежная общественная о</a:t>
            </a:r>
            <a:r>
              <a:rPr lang="ru-RU" sz="2000" b="0" i="0" smtClean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рганизация «МАРС» была создана 29 октября в 2002 при поддержке отдела по социальной политике администрации МО г. Пикалево.</a:t>
            </a:r>
            <a:br>
              <a:rPr lang="ru-RU" sz="2000" smtClean="0">
                <a:latin typeface="Arial Black" panose="020b0a04020102020204" pitchFamily="34" charset="0"/>
              </a:rPr>
            </a:br>
            <a:r>
              <a:rPr lang="ru-RU" sz="2000" smtClean="0">
                <a:latin typeface="Arial Black" panose="020b0a04020102020204" pitchFamily="34" charset="0"/>
              </a:rPr>
              <a:t>	</a:t>
            </a:r>
            <a:r>
              <a:rPr lang="ru-RU" sz="2000" b="0" i="0" smtClean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Волонтеры «МАРСА» - активные участники городских, районных и областных мероприятий, они работают в тесном сотрудничестве с сектором по работе с молодежью Дворца Культуры г. Пикалево и учреждениями образования, спорта, и социальной защиты населения. Акции, детские игровые программы, тренинги, социальные проекты и помощь ветеранам - вот далеко не полный перечень мероприятий, в которых принимают участие волонтеры «МАРСА». </a:t>
            </a:r>
            <a:endParaRPr lang="ru-RU" sz="240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5461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987621" y="247996"/>
            <a:ext cx="10752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работы является: создание молодёжного актива города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Пикалево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досуга и работы в области молодёжной политики. Также мы стремимся развить культурных, перспективных личностей.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87620" y="1676925"/>
            <a:ext cx="1075262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деятельности: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📌Добровольность участия в работе организации;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📌Взаимопомощь, доверие, надёжность в отношениях между участниками организации;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📌 Социальная активность, открытость к сотрудничеству с другими общественными организациями, а также государственными структурами.</a:t>
            </a:r>
            <a:b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endParaRPr lang="ru-RU" sz="32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87620" y="4413904"/>
            <a:ext cx="6847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4 направления деятельности: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Профилактика девиантного поведения;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Культурно-творческая деятельность;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Воспитание гражданской культуры;</a:t>
            </a:r>
            <a:b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Работа с людьми с ОВЗ.</a:t>
            </a:r>
            <a:endParaRPr lang="ru-RU" sz="240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1027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1934803" y="5649685"/>
            <a:ext cx="84834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smtClean="0">
                <a:latin typeface="Arial Black" panose="020b0a04020102020204" pitchFamily="34" charset="0"/>
              </a:rPr>
              <a:t>Руководитель МОО «МАРС»:</a:t>
            </a:r>
          </a:p>
          <a:p>
            <a:pPr algn="ctr"/>
            <a:r>
              <a:rPr lang="ru-RU" sz="2000" smtClean="0">
                <a:latin typeface="Arial Black" panose="020b0a04020102020204" pitchFamily="34" charset="0"/>
              </a:rPr>
              <a:t>Кузнецова Анастасия Сергеевна (21 год)</a:t>
            </a:r>
          </a:p>
          <a:p>
            <a:pPr algn="ctr"/>
            <a:r>
              <a:rPr lang="ru-RU" sz="2000" smtClean="0">
                <a:latin typeface="Arial Black" panose="020b0a04020102020204" pitchFamily="34" charset="0"/>
              </a:rPr>
              <a:t>Занимает должность руководителя с сентября 2021 года</a:t>
            </a:r>
          </a:p>
        </p:txBody>
      </p:sp>
      <p:pic>
        <p:nvPicPr>
          <p:cNvPr id="2050" name="Picture 2" descr="https://sun9-70.userapi.com/impg/OWf6elHfaOCIIBDYzXUCNZ6ZDxksIbtZtLKdfA/8PBjvtfrKtM.jpg?size=1439x2160&amp;quality=95&amp;sign=8a89b2f9793460336be61cdee67638d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2648" y="384953"/>
            <a:ext cx="3387724" cy="508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72" y="779624"/>
            <a:ext cx="3273078" cy="4295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 l="9453" r="10006"/>
          <a:stretch>
            <a:fillRect/>
          </a:stretch>
        </p:blipFill>
        <p:spPr>
          <a:xfrm>
            <a:off x="8181871" y="779624"/>
            <a:ext cx="347798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4081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4653678" y="348534"/>
            <a:ext cx="4022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latin typeface="Arial Black" panose="020b0a04020102020204" pitchFamily="34" charset="0"/>
              </a:rPr>
              <a:t>Команда МОО «МАРС» </a:t>
            </a:r>
          </a:p>
          <a:p>
            <a:pPr algn="ctr"/>
            <a:r>
              <a:rPr lang="ru-RU" smtClean="0">
                <a:latin typeface="Arial Black" panose="020b0a04020102020204" pitchFamily="34" charset="0"/>
              </a:rPr>
              <a:t>(молодежь в 14 до 35 лет)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63" y="288855"/>
            <a:ext cx="3962400" cy="2971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491" y="348534"/>
            <a:ext cx="3573266" cy="38045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063" y="1191986"/>
            <a:ext cx="3483428" cy="26125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873" y="3761328"/>
            <a:ext cx="3933884" cy="29936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 r="4762"/>
          <a:stretch>
            <a:fillRect/>
          </a:stretch>
        </p:blipFill>
        <p:spPr>
          <a:xfrm>
            <a:off x="960664" y="3260655"/>
            <a:ext cx="4000500" cy="34943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 l="5000" r="6323"/>
          <a:stretch>
            <a:fillRect/>
          </a:stretch>
        </p:blipFill>
        <p:spPr>
          <a:xfrm>
            <a:off x="4961165" y="3761328"/>
            <a:ext cx="3252106" cy="299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94378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4653678" y="348534"/>
            <a:ext cx="4022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latin typeface="Arial Black" panose="020b0a04020102020204" pitchFamily="34" charset="0"/>
              </a:rPr>
              <a:t>Команда МОО «МАРС» </a:t>
            </a:r>
          </a:p>
          <a:p>
            <a:pPr algn="ctr"/>
            <a:r>
              <a:rPr lang="ru-RU" smtClean="0">
                <a:latin typeface="Arial Black" panose="020b0a04020102020204" pitchFamily="34" charset="0"/>
              </a:rPr>
              <a:t>(молодежь в 14 до 35 лет)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44" y="994865"/>
            <a:ext cx="3697544" cy="2465511"/>
          </a:xfrm>
          <a:prstGeom prst="rect">
            <a:avLst/>
          </a:prstGeom>
        </p:spPr>
      </p:pic>
      <p:pic>
        <p:nvPicPr>
          <p:cNvPr id="3074" name="Picture 2" descr="https://sun9-35.userapi.com/impg/dLRbnK_GzlNODcHc6Ov36ozCIno1EnZ21QbziQ/lKxpGN4Mg2k.jpg?size=2560x1920&amp;quality=95&amp;sign=37c729897f8a98e8115de9767b17667e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8864" y="1026046"/>
            <a:ext cx="3507322" cy="256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.userapi.com/impg/9-vd43uB3c1oJUWrFCSQE0QbMz3FDkYjLQ1Qgw/wLqbxbOmYPQ.jpg?size=2560x1707&amp;quality=95&amp;sign=a8b93dfcf39af815d5e1f546e3b42b2d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3678" y="994865"/>
            <a:ext cx="3780965" cy="259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13.userapi.com/impg/A_Xm6ea7VlJJcbXuvAPU-HYn3_gFmySV3rHXsA/sgjJdUTXftM.jpg?size=2560x1920&amp;quality=95&amp;sign=501cfb91d3da483971ecebd8506ff90d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2" t="11895" r="8408"/>
          <a:stretch>
            <a:fillRect/>
          </a:stretch>
        </p:blipFill>
        <p:spPr bwMode="auto">
          <a:xfrm>
            <a:off x="878492" y="3460376"/>
            <a:ext cx="3775186" cy="302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21.userapi.com/impg/Gt0h_prdkExv8s4kBZKR5OMZyS0zoTVlq5G3gQ/Y7vR3PMNN3k.jpg?size=2560x1920&amp;quality=95&amp;sign=fbe02734cb2eeeb7d224544316e9c5d0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3678" y="3593431"/>
            <a:ext cx="3775186" cy="28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61.userapi.com/impg/9FxHPDv46FoCRCU2xOmLy6PvUkp03yO0DZ9Z8A/w5JiRdE05h4.jpg?size=2560x1920&amp;quality=95&amp;sign=e53365abe1ddb0dea933167ed5f00228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8864" y="3597500"/>
            <a:ext cx="3507322" cy="288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20458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1017969" y="405114"/>
            <a:ext cx="54665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smtClean="0">
                <a:latin typeface="Arial Black" panose="020b0a04020102020204" pitchFamily="34" charset="0"/>
              </a:rPr>
              <a:t>Наши награды за </a:t>
            </a:r>
          </a:p>
          <a:p>
            <a:r>
              <a:rPr lang="ru-RU" sz="4000" smtClean="0">
                <a:latin typeface="Arial Black" panose="020b0a04020102020204" pitchFamily="34" charset="0"/>
              </a:rPr>
              <a:t>последние 2 года:</a:t>
            </a:r>
            <a:endParaRPr lang="ru-RU" sz="4000"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sun9-64.userapi.com/impg/uBYQWaRNccarzOG_kZi4GoGql-HYd2LqBItZ6g/PrpLulR4p4Q.jpg?size=2560x1932&amp;quality=95&amp;sign=245104a838d537446bfe67eb64888694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0188" y="138546"/>
            <a:ext cx="4287117" cy="323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70871" y="2953673"/>
            <a:ext cx="3111491" cy="42871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74942" y="2381661"/>
            <a:ext cx="2663875" cy="3867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33055" y="2533421"/>
            <a:ext cx="2403386" cy="36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3156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1017969" y="405114"/>
            <a:ext cx="54665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smtClean="0">
                <a:latin typeface="Arial Black" panose="020b0a04020102020204" pitchFamily="34" charset="0"/>
              </a:rPr>
              <a:t>Наши награды за </a:t>
            </a:r>
          </a:p>
          <a:p>
            <a:r>
              <a:rPr lang="ru-RU" sz="4000" smtClean="0">
                <a:latin typeface="Arial Black" panose="020b0a04020102020204" pitchFamily="34" charset="0"/>
              </a:rPr>
              <a:t>последние 2 года:</a:t>
            </a:r>
            <a:endParaRPr lang="ru-RU" sz="400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7428" y="2132001"/>
            <a:ext cx="2822187" cy="40464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142614" y="2110854"/>
            <a:ext cx="2784573" cy="40093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42777" y="2110855"/>
            <a:ext cx="2825852" cy="40675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51790" y="2110855"/>
            <a:ext cx="2790825" cy="4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8237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1916934" y="231354"/>
            <a:ext cx="940033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smtClean="0">
                <a:latin typeface="Arial Black" panose="020b0a04020102020204" pitchFamily="34" charset="0"/>
                <a:cs typeface="Arial" panose="020b0604020202020204" pitchFamily="34" charset="0"/>
              </a:rPr>
              <a:t> «Помощь братьям нашим меньшим»</a:t>
            </a:r>
          </a:p>
          <a:p>
            <a:pPr algn="ctr"/>
            <a:r>
              <a:rPr lang="ru-RU" sz="2800" smtClean="0">
                <a:latin typeface="Arial Black" panose="020b0a04020102020204" pitchFamily="34" charset="0"/>
                <a:cs typeface="Arial" panose="020b0604020202020204" pitchFamily="34" charset="0"/>
              </a:rPr>
              <a:t>(сбор корма для приюта, выгул собак  и т.д.) </a:t>
            </a:r>
          </a:p>
          <a:p>
            <a:endParaRPr lang="ru-RU" sz="280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2050" name="Picture 2" descr="https://sun9-50.userapi.com/impg/J3d-SU5CMF5iRS92OfpecZsmO69c1jGEBBBF4Q/wD7bNVPGJkk.jpg?size=1620x2160&amp;quality=95&amp;sign=70213e46506e8ee81ddacc606f21207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5483" y="2007676"/>
            <a:ext cx="3217616" cy="429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9.userapi.com/impg/uduh3Jw7RCqS8a8lI_3zSKDgfKb-7nytwHywRg/izxRhkd48Gs.jpg?size=2560x1920&amp;quality=95&amp;sign=01ca46122ec25d2f7808750438b59c70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8492" y="3910109"/>
            <a:ext cx="3782082" cy="28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28.userapi.com/impg/YT365jsDDHCJU5V_hUPKbyJnJXXMkj8PWDMGDg/e7ofaY39SFw.jpg?size=605x807&amp;quality=95&amp;sign=a13d9a76676615bb68c81771ff583838&amp;c_uniq_tag=EpA1pZblyrpC2BB88slulFXVmcitlejobYM_8mzX2TY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5967" y="2007676"/>
            <a:ext cx="3229195" cy="430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49.userapi.com/impg/PrxTLlY4U6JV6WcYRsy6Ki8XmnrUVexJ9pasmg/dTHokArVFmQ.jpg?size=1228x1717&amp;quality=95&amp;sign=e2beac2dc92ca198f17ef921c935f9a5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6" t="25572" r="2246" b="21823"/>
          <a:stretch>
            <a:fillRect/>
          </a:stretch>
        </p:blipFill>
        <p:spPr bwMode="auto">
          <a:xfrm>
            <a:off x="4404809" y="1236784"/>
            <a:ext cx="3485851" cy="256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14169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681412" y="67048"/>
            <a:ext cx="6685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smtClean="0">
                <a:latin typeface="Arial Black" panose="020b0a04020102020204" pitchFamily="34" charset="0"/>
              </a:rPr>
              <a:t>Проведение игровых программ в центрах с людьми ОВЗ</a:t>
            </a:r>
            <a:endParaRPr lang="ru-RU" sz="2800">
              <a:latin typeface="Arial Black" panose="020b0a04020102020204" pitchFamily="34" charset="0"/>
            </a:endParaRPr>
          </a:p>
        </p:txBody>
      </p:sp>
      <p:pic>
        <p:nvPicPr>
          <p:cNvPr id="4098" name="Picture 2" descr="https://sun9-49.userapi.com/impg/8VBtmTfRWzDXmp3kLOVlmPJBrfe_hKSHFXd20w/KEdAMOdVF1U.jpg?size=2560x2403&amp;quality=95&amp;sign=f5b1cbb46e8a200213c99129c6aeeef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3936" y="1093355"/>
            <a:ext cx="3121336" cy="292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16.userapi.com/impg/YNB92GtK-ENI1eU1rMcuTS2RDtngYWvDf7O0Vw/SfYnW5WfEMM.jpg?size=1963x2160&amp;quality=95&amp;sign=580da1a5114c0964f06961879a31b5e7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2415" y="3746591"/>
            <a:ext cx="2702995" cy="297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52.userapi.com/impg/kOw4eMkzhFmcSdbv_EGWPgdrAK5Xw2NN_uvhEw/S6f2Zt3nbg0.jpg?size=1920x1440&amp;quality=95&amp;sign=5aaae4c7c1539f1ce07914384243c5ca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8880" y="1047451"/>
            <a:ext cx="3754713" cy="281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27.userapi.com/impg/G8CH5KfRYU3EXSHGoEe1ypy_loemGcLkgZIGlA/U1N1EOcRulw.jpg?size=1280x960&amp;quality=96&amp;sign=2a684ff591b4b28cc56209b07dddd39f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9656" y="1093355"/>
            <a:ext cx="3268515" cy="245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un9-51.userapi.com/impg/vw5BPICRc1fMZ_elJNKlZ2K5Xfyn80GoJW2lvg/doOwjupWP_Q.jpg?size=1920x1440&amp;quality=95&amp;sign=627132911633c1717f8b21e96a3c9896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8880" y="3983991"/>
            <a:ext cx="3754713" cy="273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sun9-26.userapi.com/impg/2N_9rZ3EhppGupvpsgBFbXhGPmppduEr4kl_Rw/8dUQIl8L50c.jpg?size=2560x1920&amp;quality=95&amp;sign=6c972824f22e97bb00b57aa83515ce15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8518" y="4126343"/>
            <a:ext cx="3459341" cy="259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541245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35000" y="172994"/>
            <a:ext cx="114118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smtClean="0">
                <a:latin typeface="Arial Black" panose="020b0a04020102020204" pitchFamily="34" charset="0"/>
              </a:rPr>
              <a:t>Сотрудничество с школами города</a:t>
            </a:r>
          </a:p>
          <a:p>
            <a:pPr algn="ctr"/>
            <a:r>
              <a:rPr lang="ru-RU" sz="2800" smtClean="0">
                <a:latin typeface="Arial Black" panose="020b0a04020102020204" pitchFamily="34" charset="0"/>
              </a:rPr>
              <a:t>(проведение уроков, тренингов, мастер-классов и т.д.) </a:t>
            </a:r>
            <a:endParaRPr lang="ru-RU" sz="2800">
              <a:latin typeface="Arial Black" panose="020b0a04020102020204" pitchFamily="34" charset="0"/>
            </a:endParaRPr>
          </a:p>
        </p:txBody>
      </p:sp>
      <p:pic>
        <p:nvPicPr>
          <p:cNvPr id="5122" name="Picture 2" descr="https://sun9-70.userapi.com/impg/yPBTagJlxF6qz4ze-9orvoSJVBBFMm8-sdIMbQ/-XBc9MB07_k.jpg?size=2560x1920&amp;quality=95&amp;sign=20493158311743c965c95936faf042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2954" y="1285047"/>
            <a:ext cx="3258845" cy="244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80.userapi.com/impg/vasW98p3nFU8qZsUSYU4oRUM84r50d_QjpE9Iw/VapuBbv0h98.jpg?size=1969x1382&amp;quality=95&amp;sign=bd6aea1bb0e1f0569215146db4fdb1b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2954" y="3887127"/>
            <a:ext cx="3643532" cy="255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72.userapi.com/impg/B1gQONazr4C20x54oLVUTPQpLcP4wjCyQVOQ1w/iYyWA63scIU.jpg?size=1920x1440&amp;quality=95&amp;sign=4f4b9092e1d508abdd2d7c6016eb1b81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44"/>
          <a:stretch>
            <a:fillRect/>
          </a:stretch>
        </p:blipFill>
        <p:spPr bwMode="auto">
          <a:xfrm>
            <a:off x="4336146" y="1327940"/>
            <a:ext cx="4009514" cy="235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un9-53.userapi.com/impg/3u1h95LDPcrip54NV9JKcSxuxde2rsZkp7t9_w/dx_vfEWPvMI.jpg?size=2560x1920&amp;quality=95&amp;sign=5b9953ca88b7ab998a62c3fdfcdf7017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0007" y="1327941"/>
            <a:ext cx="3170585" cy="235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un9-23.userapi.com/impg/VuKT5HQ46CpkuJxBB5xENUOPCPEDQUT644pPNA/0MAHAHT2TSE.jpg?size=2560x1920&amp;quality=95&amp;sign=908744aa6e7222a100271a0500cbe769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2" r="6857" b="3488"/>
          <a:stretch>
            <a:fillRect/>
          </a:stretch>
        </p:blipFill>
        <p:spPr bwMode="auto">
          <a:xfrm>
            <a:off x="4754286" y="3887127"/>
            <a:ext cx="3464162" cy="255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sun9-11.userapi.com/impg/o5CgiAhfPhE2_YfeVH13EFlIRQlfFlGStCB40A/2w7cbyD1Wiw.jpg?size=1920x1440&amp;quality=96&amp;sign=f7a17f50296a0903655b11f83426de58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5660" y="3887127"/>
            <a:ext cx="3409758" cy="255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679553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35000" y="172994"/>
            <a:ext cx="11411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smtClean="0">
                <a:latin typeface="Arial Black" panose="020b0a04020102020204" pitchFamily="34" charset="0"/>
              </a:rPr>
              <a:t>Сотрудничество с детскими садами города</a:t>
            </a:r>
          </a:p>
        </p:txBody>
      </p:sp>
      <p:pic>
        <p:nvPicPr>
          <p:cNvPr id="6146" name="Picture 2" descr="https://sun9-68.userapi.com/impg/CzUflB8_LddC-q-ZZY16UEAXGPBAhhKTmpSl5A/ficVOeoJAeA.jpg?size=2560x1794&amp;quality=95&amp;sign=1a0b72dc22ba36c721687f67d4c0efe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16448" r="7531"/>
          <a:stretch>
            <a:fillRect/>
          </a:stretch>
        </p:blipFill>
        <p:spPr bwMode="auto">
          <a:xfrm>
            <a:off x="898066" y="816031"/>
            <a:ext cx="3967843" cy="261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79.userapi.com/impg/wc-huyp6l2NAbpG3uAD5qhptyQIOGzfojazdSA/EKDwWlrblzY.jpg?size=2560x1920&amp;quality=95&amp;sign=1bdec42e578057d8b66447ca8ee0fdf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37"/>
          <a:stretch>
            <a:fillRect/>
          </a:stretch>
        </p:blipFill>
        <p:spPr bwMode="auto">
          <a:xfrm>
            <a:off x="1387924" y="3599029"/>
            <a:ext cx="5097144" cy="311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un9-45.userapi.com/impg/-aWmhqKQkdl1f8zmUBU2ABVdrB0k7zQOhWb6RA/Vnq6gRELgzU.jpg?size=2560x1920&amp;quality=95&amp;sign=bd0b5338017b6388784a319cc829ae3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2996" y="800100"/>
            <a:ext cx="3390900" cy="263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un9-29.userapi.com/impg/Syo9rRweOyLSLe9fl6puf7cQ0mNAhSW0QqJBUw/ZENp3ZKyT2o.jpg?size=2560x1707&amp;quality=95&amp;sign=783efa9fc68e9e8f186fc34ede4182b8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3762" y="3579535"/>
            <a:ext cx="4680883" cy="312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sun9-38.userapi.com/impg/DP1Avb4xk89NVu3tUN-3UNy8FTfOkdbIlmrHrQ/xVILTrdPjOs.jpg?size=1920x1440&amp;quality=96&amp;sign=3eddd55c6b53f509021a98d28236b0cf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 r="9307"/>
          <a:stretch>
            <a:fillRect/>
          </a:stretch>
        </p:blipFill>
        <p:spPr bwMode="auto">
          <a:xfrm>
            <a:off x="8447407" y="816031"/>
            <a:ext cx="3423464" cy="261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596677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35000" y="172994"/>
            <a:ext cx="114118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smtClean="0">
                <a:latin typeface="Arial Black" panose="020b0a04020102020204" pitchFamily="34" charset="0"/>
              </a:rPr>
              <a:t>Проведение уличных мероприятий </a:t>
            </a:r>
          </a:p>
          <a:p>
            <a:pPr algn="ctr"/>
            <a:r>
              <a:rPr lang="ru-RU" sz="2800" smtClean="0">
                <a:latin typeface="Arial Black" panose="020b0a04020102020204" pitchFamily="34" charset="0"/>
              </a:rPr>
              <a:t>(акции, игровые программы и т.д.) </a:t>
            </a:r>
          </a:p>
        </p:txBody>
      </p:sp>
      <p:pic>
        <p:nvPicPr>
          <p:cNvPr id="7170" name="Picture 2" descr="https://sun9-18.userapi.com/impg/zNhl-vu9wLLMmua-BT2amBGfGHldl8084sswhw/neXyZgzqLXQ.jpg?size=1920x1280&amp;quality=96&amp;sign=f7f285f00cb9514b2852554c32980cdc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9956" y="1287439"/>
            <a:ext cx="3604228" cy="240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43.userapi.com/impg/c854028/v854028043/18a7b1/vLChUB8XRT4.jpg?size=2560x1707&amp;quality=96&amp;sign=cf575042409d532311fcd74fb03ead0b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627" y="3850596"/>
            <a:ext cx="4183542" cy="278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45.userapi.com/impf/c831508/v831508853/7e43b/-IoHkuBv06c.jpg?size=2560x1707&amp;quality=96&amp;sign=d58a9f9df786bb8623ac4d5b1a2315b0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19"/>
          <a:stretch>
            <a:fillRect/>
          </a:stretch>
        </p:blipFill>
        <p:spPr bwMode="auto">
          <a:xfrm>
            <a:off x="4698062" y="1127101"/>
            <a:ext cx="3629510" cy="263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sun9-48.userapi.com/impg/pNkcy0BHnOVKToavq3w8c6nFxEgQ2Svt51m0Mg/YA4g47lRA68.jpg?size=2150x2160&amp;quality=95&amp;sign=b90b1675bdf113e3b0379a65586e4ba9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43"/>
          <a:stretch>
            <a:fillRect/>
          </a:stretch>
        </p:blipFill>
        <p:spPr bwMode="auto">
          <a:xfrm>
            <a:off x="8627246" y="1127101"/>
            <a:ext cx="3215156" cy="257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un9-75.userapi.com/impg/UN9A5EXRUeorp1z5WbkjlTyeopA68oZiSYz9FQ/GNLD32ZbaIo.jpg?size=1707x1707&amp;quality=95&amp;sign=a39af50b7e2b1902380180eebcdf696b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3"/>
          <a:stretch>
            <a:fillRect/>
          </a:stretch>
        </p:blipFill>
        <p:spPr bwMode="auto">
          <a:xfrm>
            <a:off x="5297115" y="3850596"/>
            <a:ext cx="3330131" cy="282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s://sun9-73.userapi.com/impg/5K1mkloZ2Lud4wrPJSNikxU_8_WvRYs-Xn6Y9g/CMxzo3J96vY.jpg?size=2346x1707&amp;quality=95&amp;sign=80e55e084fb45c9d138588d891bb586b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53"/>
          <a:stretch>
            <a:fillRect/>
          </a:stretch>
        </p:blipFill>
        <p:spPr bwMode="auto">
          <a:xfrm>
            <a:off x="8797192" y="3850596"/>
            <a:ext cx="2913584" cy="289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69506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 flipH="1">
            <a:off x="1387929" y="163286"/>
            <a:ext cx="10009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Arial Black" panose="020b0a04020102020204" pitchFamily="34" charset="0"/>
              </a:rPr>
              <a:t>Проведение мероприятий на благо городу</a:t>
            </a:r>
          </a:p>
          <a:p>
            <a:pPr algn="ctr"/>
            <a:r>
              <a:rPr lang="ru-RU" sz="2400" b="1" smtClean="0">
                <a:latin typeface="Arial Black" panose="020b0a04020102020204" pitchFamily="34" charset="0"/>
              </a:rPr>
              <a:t>(сбор голосов для КГС, проведение субботников и т.д.) </a:t>
            </a:r>
            <a:endParaRPr lang="ru-RU" sz="2400" b="1">
              <a:latin typeface="Arial Black" panose="020b0a04020102020204" pitchFamily="34" charset="0"/>
            </a:endParaRPr>
          </a:p>
        </p:txBody>
      </p:sp>
      <p:pic>
        <p:nvPicPr>
          <p:cNvPr id="8194" name="Picture 2" descr="https://sun9-79.userapi.com/impg/E_6pPHkt29vIJ9Zta-MJihqskmpZTm9dVqvbEQ/hVJVdXE2t1s.jpg?size=1920x1440&amp;quality=95&amp;sign=4e32323f8ac4313eae441f39f563542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303" y="1067762"/>
            <a:ext cx="3338739" cy="250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sun9-35.userapi.com/impg/nRBmcu2iCbLZDUrPtabiD9HUNHYaFGVGbJipkA/H-9gJvkkFmw.jpg?size=2560x1707&amp;quality=95&amp;sign=2b22734cf165527bedff2b8c4b0b03cb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9529" y="3768769"/>
            <a:ext cx="4314599" cy="287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sun9-80.userapi.com/impg/K3gf4pHjBbATtwr8XThqWDQl7el-kivQrv67MA/ahA5TMNCkaM.jpg?size=1920x1618&amp;quality=96&amp;sign=34b9e954f135c97bf6c289bb361eff83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458" y="1067762"/>
            <a:ext cx="2971437" cy="250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sun9-15.userapi.com/impg/1auEP-WiRAaI_XBoqq-IiJ057vOLdvmojXTPrw/TZlyrDcIP94.jpg?size=1620x2160&amp;quality=95&amp;sign=6e56fc4c5d592acf69803754e0f54229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47" b="13083"/>
          <a:stretch>
            <a:fillRect/>
          </a:stretch>
        </p:blipFill>
        <p:spPr bwMode="auto">
          <a:xfrm>
            <a:off x="8055312" y="1067762"/>
            <a:ext cx="3728464" cy="250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sun9-42.userapi.com/impg/GNK5FJDEVF4RVlWdcSw-azIFKucDDggTB7xEEg/7IN-9ei5Iew.jpg?size=1620x2160&amp;quality=95&amp;sign=f5b5f8ac282ab290148dee1fcd3eef4c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1"/>
          <a:stretch>
            <a:fillRect/>
          </a:stretch>
        </p:blipFill>
        <p:spPr bwMode="auto">
          <a:xfrm>
            <a:off x="5437733" y="3768769"/>
            <a:ext cx="2519724" cy="287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s://sun9-49.userapi.com/impg/S6XsSmQvQPxP0FVwHSTconF3YIgzVheZRr1SRg/OPbU8VruYeE.jpg?size=1920x1440&amp;quality=95&amp;sign=3c600bc3765db5bed33c6ee06f643fd2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9"/>
          <a:stretch>
            <a:fillRect/>
          </a:stretch>
        </p:blipFill>
        <p:spPr bwMode="auto">
          <a:xfrm>
            <a:off x="8121062" y="3768769"/>
            <a:ext cx="3654928" cy="287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32797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951653" y="66301"/>
            <a:ext cx="6685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latin typeface="Arial Black" panose="020b0a04020102020204" pitchFamily="34" charset="0"/>
              </a:rPr>
              <a:t>«Волонтеры на выборах» и «Волонтеры переписи населения»</a:t>
            </a:r>
            <a:endParaRPr lang="ru-RU" sz="2400">
              <a:latin typeface="Arial Black" panose="020b0a04020102020204" pitchFamily="34" charset="0"/>
            </a:endParaRPr>
          </a:p>
        </p:txBody>
      </p:sp>
      <p:pic>
        <p:nvPicPr>
          <p:cNvPr id="9218" name="Picture 2" descr="https://sun9-76.userapi.com/impg/dtmSy_qtPD94orwoanAIXHqaGwHAgm-8bJvdvg/daW6109wito.jpg?size=1440x1920&amp;quality=96&amp;sign=658da6a75a8109418b6785354dd7b717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1246" y="873930"/>
            <a:ext cx="2432463" cy="32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12.userapi.com/impg/4RSwMKBhvalqUxBpWVAkRrcM3bP9g0PrveiNzw/BpM_yF2D3kI.jpg?size=1600x1066&amp;quality=96&amp;sign=72544b19aa32d0291c58e57515c0a4b6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6" r="18399"/>
          <a:stretch>
            <a:fillRect/>
          </a:stretch>
        </p:blipFill>
        <p:spPr bwMode="auto">
          <a:xfrm>
            <a:off x="3725910" y="1385373"/>
            <a:ext cx="4435750" cy="477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6.userapi.com/impg/eCoFtTHrq4JlhitbUz_IkHSJn3TCKTuw0L38Qg/HlRFzZbKjVc.jpg?size=648x1152&amp;quality=96&amp;sign=1f20fad1f83b886cd364bd6f4c65f030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1" b="25458"/>
          <a:stretch>
            <a:fillRect/>
          </a:stretch>
        </p:blipFill>
        <p:spPr bwMode="auto">
          <a:xfrm>
            <a:off x="8466062" y="966918"/>
            <a:ext cx="2896830" cy="293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un9-32.userapi.com/impg/nfQ3lcuNXoKGkaG8mNhj2NLa05AkrtlnVzJDmg/EEK1Lay6yTM.jpg?size=720x1600&amp;quality=96&amp;sign=44274c5abe7ad7b036f1143e47bbcb06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8" b="21796"/>
          <a:stretch>
            <a:fillRect/>
          </a:stretch>
        </p:blipFill>
        <p:spPr bwMode="auto">
          <a:xfrm>
            <a:off x="8466062" y="4024224"/>
            <a:ext cx="2896830" cy="265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sun9-60.userapi.com/impf/c850620/v850620614/1b4629/epmelG0sTqw.jpg?size=2560x1707&amp;quality=96&amp;sign=66010fbc7d27affb03c3307a8f961aa1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t="12597" r="25509"/>
          <a:stretch>
            <a:fillRect/>
          </a:stretch>
        </p:blipFill>
        <p:spPr bwMode="auto">
          <a:xfrm>
            <a:off x="1148561" y="4314397"/>
            <a:ext cx="2425148" cy="236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271162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951653" y="66301"/>
            <a:ext cx="6685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latin typeface="Arial Black" panose="020b0a04020102020204" pitchFamily="34" charset="0"/>
              </a:rPr>
              <a:t>Участие в культурно массовых мероприиятиях</a:t>
            </a:r>
            <a:endParaRPr lang="ru-RU" sz="2400">
              <a:latin typeface="Arial Black" panose="020b0a04020102020204" pitchFamily="34" charset="0"/>
            </a:endParaRPr>
          </a:p>
        </p:txBody>
      </p:sp>
      <p:pic>
        <p:nvPicPr>
          <p:cNvPr id="10242" name="Picture 2" descr="https://sun9-15.userapi.com/impg/Uqj0oLAM-yTbbwNSXNXJcnMr1P0eW7M0BUoBTg/Jwv2ICIuQbo.jpg?size=2560x1707&amp;quality=95&amp;sign=b36bb3a665bff22354d39b7faea23d1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97"/>
          <a:stretch>
            <a:fillRect/>
          </a:stretch>
        </p:blipFill>
        <p:spPr bwMode="auto">
          <a:xfrm>
            <a:off x="858861" y="1022045"/>
            <a:ext cx="3450393" cy="311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sun9-11.userapi.com/impg/JkdvjwXYxxwbnkNQfumVrXUzTUMZ-zN9QWKy8Q/QY0EK5XaRKI.jpg?size=2560x1707&amp;quality=95&amp;sign=8afe399b253aa9ad5d3ae24e5c7271b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8862" y="4260694"/>
            <a:ext cx="3573628" cy="238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sun9-77.userapi.com/impg/ZfWVBciUtIp7UVN2Tqa6evQOpDPJPJ88pj9tBQ/mWYcCRfTFfA.jpg?size=1440x2160&amp;quality=95&amp;sign=49135a86c851952b0a89cd9c501e9e5a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9" b="18078"/>
          <a:stretch>
            <a:fillRect/>
          </a:stretch>
        </p:blipFill>
        <p:spPr bwMode="auto">
          <a:xfrm>
            <a:off x="4432490" y="1022045"/>
            <a:ext cx="2860105" cy="311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s://sun9-30.userapi.com/impg/d8m6t8PYKZIe316B1AqmInrZhX2-qM9VIFuVeA/K31dVwbJTvo.jpg?size=2560x1707&amp;quality=95&amp;sign=7d96e6a94cd31cf8935fb008195ad4c8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0" b="22860"/>
          <a:stretch>
            <a:fillRect/>
          </a:stretch>
        </p:blipFill>
        <p:spPr bwMode="auto">
          <a:xfrm>
            <a:off x="4563119" y="4260694"/>
            <a:ext cx="7048310" cy="244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s://sun9-43.userapi.com/impg/O9zoll4kkZ7zsNMXjD-MbeBUNjDbhyhWtGLCGQ/uHofReLu3yI.jpg?size=2560x1707&amp;quality=95&amp;sign=b1821a3b7efbc45345e7f5a09b43bff1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15830" y="1022045"/>
            <a:ext cx="4349156" cy="311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18618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Arial"/>
        <a:cs typeface="Arial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Эмблема</Template>
  <Company/>
  <PresentationFormat>Широкоэкранный</PresentationFormat>
  <Paragraphs>28</Paragraphs>
  <Slides>16</Slides>
  <Notes>1</Notes>
  <TotalTime>97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Impact</vt:lpstr>
      <vt:lpstr>Gill Sans MT</vt:lpstr>
      <vt:lpstr>Calibri Light</vt:lpstr>
      <vt:lpstr>Calibri</vt:lpstr>
      <vt:lpstr>-apple-system</vt:lpstr>
      <vt:lpstr>Arial Black</vt:lpstr>
      <vt:lpstr>Times New Roman</vt:lpstr>
      <vt:lpstr>Badge</vt:lpstr>
      <vt:lpstr>Молодежная общественная организация«МАРС»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Молодежная общественная организация  «МАРС» </dc:title>
  <dc:creator>Культуры Дворец</dc:creator>
  <cp:lastModifiedBy>Культуры Дворец</cp:lastModifiedBy>
  <cp:revision>20</cp:revision>
  <dcterms:created xsi:type="dcterms:W3CDTF">2023-11-07T13:08:15Z</dcterms:created>
  <dcterms:modified xsi:type="dcterms:W3CDTF">2023-11-08T07:49:18Z</dcterms:modified>
</cp:coreProperties>
</file>