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919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19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18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6312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877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8168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476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249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073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54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176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41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93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44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74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13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772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D8D58E4-04FA-4F95-AD39-44893769CED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28F15AF-EFAB-452A-854D-88FA034EB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602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D2386-0E63-4DCD-8DA8-B8EECBE418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Администрация Ленинского района города Екатеринбурга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0752A4-1955-4C90-B7BA-912135702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1" y="3843867"/>
            <a:ext cx="7252425" cy="1947333"/>
          </a:xfrm>
        </p:spPr>
        <p:txBody>
          <a:bodyPr>
            <a:normAutofit fontScale="77500" lnSpcReduction="20000"/>
          </a:bodyPr>
          <a:lstStyle/>
          <a:p>
            <a:r>
              <a:rPr lang="ru-RU" sz="4800" dirty="0">
                <a:latin typeface="Arial Black" panose="020B0A04020102020204" pitchFamily="34" charset="0"/>
              </a:rPr>
              <a:t>Отдел культуры </a:t>
            </a:r>
          </a:p>
          <a:p>
            <a:r>
              <a:rPr lang="ru-RU" sz="4800" dirty="0">
                <a:latin typeface="Arial Black" panose="020B0A04020102020204" pitchFamily="34" charset="0"/>
              </a:rPr>
              <a:t>и молодежной </a:t>
            </a:r>
          </a:p>
          <a:p>
            <a:r>
              <a:rPr lang="ru-RU" sz="4800" dirty="0">
                <a:latin typeface="Arial Black" panose="020B0A04020102020204" pitchFamily="34" charset="0"/>
              </a:rPr>
              <a:t>политики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6CF0B6-93D2-4724-B0C5-B87946B00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40" y="3014133"/>
            <a:ext cx="2824001" cy="361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12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15CBA-91EC-4608-9088-BA0F391E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Направления волонтерской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36E9D3-18B5-4F64-9F00-32D439111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9997040" cy="3801532"/>
          </a:xfrm>
        </p:spPr>
        <p:txBody>
          <a:bodyPr>
            <a:normAutofit fontScale="92500" lnSpcReduction="10000"/>
          </a:bodyPr>
          <a:lstStyle/>
          <a:p>
            <a:r>
              <a:rPr lang="ru-RU" sz="2200" b="1" dirty="0"/>
              <a:t>Ветераны и Историческая память</a:t>
            </a:r>
          </a:p>
          <a:p>
            <a:r>
              <a:rPr lang="ru-RU" sz="2200" b="1" dirty="0"/>
              <a:t>Дети и Молодежь</a:t>
            </a:r>
          </a:p>
          <a:p>
            <a:r>
              <a:rPr lang="ru-RU" sz="2200" b="1" dirty="0"/>
              <a:t>Здравоохранение и ЗОЖ</a:t>
            </a:r>
          </a:p>
          <a:p>
            <a:r>
              <a:rPr lang="ru-RU" sz="2200" b="1" dirty="0"/>
              <a:t>Культура и Искусство</a:t>
            </a:r>
          </a:p>
          <a:p>
            <a:r>
              <a:rPr lang="ru-RU" sz="2200" b="1" dirty="0"/>
              <a:t>Образование</a:t>
            </a:r>
          </a:p>
          <a:p>
            <a:r>
              <a:rPr lang="ru-RU" sz="2200" b="1" dirty="0"/>
              <a:t>Спорт и события</a:t>
            </a:r>
          </a:p>
          <a:p>
            <a:r>
              <a:rPr lang="ru-RU" sz="2200" b="1" dirty="0"/>
              <a:t>Старшее поколение</a:t>
            </a:r>
          </a:p>
          <a:p>
            <a:r>
              <a:rPr lang="ru-RU" sz="2200" b="1" dirty="0"/>
              <a:t>Урбанистика</a:t>
            </a:r>
          </a:p>
          <a:p>
            <a:r>
              <a:rPr lang="ru-RU" sz="2200" b="1" dirty="0"/>
              <a:t>Экология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DB57B1-8DA3-4768-BF32-CE17669F8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726" y="157555"/>
            <a:ext cx="3189524" cy="408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59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D9C5D-A545-4CD8-9B13-9D1FAAE1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Волонтеры района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502C40-EC7E-415B-AB08-C22CE6AB8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0"/>
            <a:ext cx="8327267" cy="3615267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19 волонтерских отрядов на базе </a:t>
            </a:r>
            <a:r>
              <a:rPr lang="ru-RU" sz="4000" dirty="0" err="1">
                <a:latin typeface="Arial Black" panose="020B0A04020102020204" pitchFamily="34" charset="0"/>
              </a:rPr>
              <a:t>ССУЗов</a:t>
            </a:r>
            <a:r>
              <a:rPr lang="ru-RU" sz="4000" dirty="0">
                <a:latin typeface="Arial Black" panose="020B0A04020102020204" pitchFamily="34" charset="0"/>
              </a:rPr>
              <a:t> и ВУЗов</a:t>
            </a:r>
          </a:p>
          <a:p>
            <a:r>
              <a:rPr lang="ru-RU" sz="4000" dirty="0">
                <a:latin typeface="Arial Black" panose="020B0A04020102020204" pitchFamily="34" charset="0"/>
              </a:rPr>
              <a:t>18 волонтерских отрядов на базе Образовательных организаций </a:t>
            </a:r>
          </a:p>
          <a:p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7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23062-9A6C-431E-A80C-F7F5DDAE9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Добрые дела-2023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F9572B-19EE-4A50-B135-645E2B85B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7227336" cy="3615267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Arial Black" panose="020B0A04020102020204" pitchFamily="34" charset="0"/>
              </a:rPr>
              <a:t>23 профилактических мероприятия </a:t>
            </a:r>
          </a:p>
          <a:p>
            <a:r>
              <a:rPr lang="ru-RU" dirty="0">
                <a:latin typeface="Arial Black" panose="020B0A04020102020204" pitchFamily="34" charset="0"/>
              </a:rPr>
              <a:t>17 культурных мероприятий </a:t>
            </a:r>
          </a:p>
          <a:p>
            <a:r>
              <a:rPr lang="ru-RU" dirty="0">
                <a:latin typeface="Arial Black" panose="020B0A04020102020204" pitchFamily="34" charset="0"/>
              </a:rPr>
              <a:t>Регистрация на </a:t>
            </a:r>
            <a:r>
              <a:rPr lang="ru-RU" dirty="0" err="1">
                <a:latin typeface="Arial Black" panose="020B0A04020102020204" pitchFamily="34" charset="0"/>
              </a:rPr>
              <a:t>добро.ру</a:t>
            </a:r>
            <a:r>
              <a:rPr lang="ru-RU" dirty="0">
                <a:latin typeface="Arial Black" panose="020B0A04020102020204" pitchFamily="34" charset="0"/>
              </a:rPr>
              <a:t> – начало активной работы по проставлению баллов в волонтерские книжки</a:t>
            </a:r>
          </a:p>
          <a:p>
            <a:r>
              <a:rPr lang="ru-RU" dirty="0">
                <a:latin typeface="Arial Black" panose="020B0A04020102020204" pitchFamily="34" charset="0"/>
              </a:rPr>
              <a:t>Проведение обучающих мероприятий для волонтеров</a:t>
            </a:r>
          </a:p>
          <a:p>
            <a:r>
              <a:rPr lang="ru-RU" dirty="0">
                <a:latin typeface="Arial Black" panose="020B0A04020102020204" pitchFamily="34" charset="0"/>
              </a:rPr>
              <a:t>Награждение самых активных добровольцев</a:t>
            </a:r>
          </a:p>
          <a:p>
            <a:r>
              <a:rPr lang="ru-RU" dirty="0">
                <a:latin typeface="Arial Black" panose="020B0A04020102020204" pitchFamily="34" charset="0"/>
              </a:rPr>
              <a:t>Проведение районного слета волонтеров</a:t>
            </a:r>
          </a:p>
          <a:p>
            <a:r>
              <a:rPr lang="ru-RU" dirty="0">
                <a:latin typeface="Arial Black" panose="020B0A04020102020204" pitchFamily="34" charset="0"/>
              </a:rPr>
              <a:t>И многое другое!</a:t>
            </a:r>
          </a:p>
          <a:p>
            <a:pPr marL="0" indent="0">
              <a:buNone/>
            </a:pP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CC6B7A-EDFC-4D6E-8BA6-8C7182363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574" y="452415"/>
            <a:ext cx="3765549" cy="502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93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F30AA-0E6A-4291-AED3-A97D385B8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Достижения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20E7CA-9352-40CE-B071-A774C4364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59296"/>
            <a:ext cx="11401771" cy="3615267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В рамках районного слета волонтеров Благодарностью Главы Администрации Ленинского района награждены: 19 волонтерских отрядов, самые активные волонтеры района и руководители волонтерских отрядов.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Ответственный специалист Администрации награжден Благодарственным письмом Администрации города Екатеринбурга «За личный вклад в развитие добровольческого движения  в муниципальном образовании «город Екатеринбург» и в связи с празднованием Международного дня волонтера»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495C74-AA1B-41CB-8B58-57E0CA52A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05"/>
          <a:stretch/>
        </p:blipFill>
        <p:spPr>
          <a:xfrm>
            <a:off x="5936974" y="4189578"/>
            <a:ext cx="5708666" cy="24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28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20DBCC-0EE6-4021-A500-70320CAB9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2" y="621196"/>
            <a:ext cx="6983896" cy="52379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E65870-490B-4AE2-A54B-B6D13D51D7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27"/>
          <a:stretch/>
        </p:blipFill>
        <p:spPr>
          <a:xfrm>
            <a:off x="8341357" y="621196"/>
            <a:ext cx="3585601" cy="52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1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852BE-8534-4E02-9C5A-052447F71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Ответственные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D786C7-CE21-4705-B44F-CC606960E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064" y="1174999"/>
            <a:ext cx="8534400" cy="3615267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Начальник отдела культуры и молодежной политики Администрации Ленинского района города Екатеринбурга – </a:t>
            </a:r>
            <a:r>
              <a:rPr lang="ru-RU" dirty="0" err="1">
                <a:latin typeface="Arial Black" panose="020B0A04020102020204" pitchFamily="34" charset="0"/>
              </a:rPr>
              <a:t>Екенина</a:t>
            </a:r>
            <a:r>
              <a:rPr lang="ru-RU" dirty="0">
                <a:latin typeface="Arial Black" panose="020B0A04020102020204" pitchFamily="34" charset="0"/>
              </a:rPr>
              <a:t> Наталья Валентиновна</a:t>
            </a: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r>
              <a:rPr lang="ru-RU" dirty="0">
                <a:latin typeface="Arial Black" panose="020B0A04020102020204" pitchFamily="34" charset="0"/>
              </a:rPr>
              <a:t>Контакты отдела: Екатеринбург, 8 марта 18, кабинет 203. </a:t>
            </a:r>
          </a:p>
          <a:p>
            <a:r>
              <a:rPr lang="ru-RU" dirty="0">
                <a:latin typeface="Arial Black" panose="020B0A04020102020204" pitchFamily="34" charset="0"/>
              </a:rPr>
              <a:t>тел. 301-20-13</a:t>
            </a: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r>
              <a:rPr lang="ru-RU" dirty="0">
                <a:latin typeface="Arial Black" panose="020B0A04020102020204" pitchFamily="34" charset="0"/>
              </a:rPr>
              <a:t>Ведущий специалист отдела культуры и молодежной политики Администрации Ленинского района города Екатеринбурга – Марчевская Олеся Анатольевна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E52CEE-BA20-4637-AE51-8BCB7EACC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936" y="314002"/>
            <a:ext cx="1778000" cy="26686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1667FB-C4F3-4DDC-8ECC-7C357964A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935" y="3281172"/>
            <a:ext cx="1778001" cy="237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23639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</TotalTime>
  <Words>197</Words>
  <Application>Microsoft Office PowerPoint</Application>
  <PresentationFormat>Широкоэкранный</PresentationFormat>
  <Paragraphs>37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 Black</vt:lpstr>
      <vt:lpstr>Century Gothic</vt:lpstr>
      <vt:lpstr>Wingdings 3</vt:lpstr>
      <vt:lpstr>Сектор</vt:lpstr>
      <vt:lpstr>Администрация Ленинского района города Екатеринбурга</vt:lpstr>
      <vt:lpstr>Направления волонтерской деятельности</vt:lpstr>
      <vt:lpstr>Волонтеры района</vt:lpstr>
      <vt:lpstr>Добрые дела-2023</vt:lpstr>
      <vt:lpstr>Достижения</vt:lpstr>
      <vt:lpstr>Презентация PowerPoint</vt:lpstr>
      <vt:lpstr>Ответственные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Ленинского района города Екатеринбурга</dc:title>
  <dc:creator>Марчевская Олеся Анатольевна</dc:creator>
  <cp:lastModifiedBy>Марчевская Олеся Анатольевна</cp:lastModifiedBy>
  <cp:revision>3</cp:revision>
  <dcterms:created xsi:type="dcterms:W3CDTF">2024-01-19T10:05:55Z</dcterms:created>
  <dcterms:modified xsi:type="dcterms:W3CDTF">2024-01-19T10:31:17Z</dcterms:modified>
</cp:coreProperties>
</file>