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70" r:id="rId4"/>
    <p:sldId id="266" r:id="rId5"/>
    <p:sldId id="261" r:id="rId6"/>
    <p:sldId id="263" r:id="rId7"/>
    <p:sldId id="264" r:id="rId8"/>
    <p:sldId id="272" r:id="rId9"/>
    <p:sldId id="267" r:id="rId10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CE8C-C30E-4A41-A00E-C9CA381B61E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5C79-D1AD-48C3-8C4F-E839C45C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CE8C-C30E-4A41-A00E-C9CA381B61E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5C79-D1AD-48C3-8C4F-E839C45C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CE8C-C30E-4A41-A00E-C9CA381B61E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5C79-D1AD-48C3-8C4F-E839C45C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CE8C-C30E-4A41-A00E-C9CA381B61E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5C79-D1AD-48C3-8C4F-E839C45C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CE8C-C30E-4A41-A00E-C9CA381B61E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5C79-D1AD-48C3-8C4F-E839C45C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CE8C-C30E-4A41-A00E-C9CA381B61E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5C79-D1AD-48C3-8C4F-E839C45C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CE8C-C30E-4A41-A00E-C9CA381B61E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5C79-D1AD-48C3-8C4F-E839C45C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CE8C-C30E-4A41-A00E-C9CA381B61E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5C79-D1AD-48C3-8C4F-E839C45C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CE8C-C30E-4A41-A00E-C9CA381B61E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5C79-D1AD-48C3-8C4F-E839C45C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CE8C-C30E-4A41-A00E-C9CA381B61E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5C79-D1AD-48C3-8C4F-E839C45C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CE8C-C30E-4A41-A00E-C9CA381B61E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B35C79-D1AD-48C3-8C4F-E839C45CE4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6ACE8C-C30E-4A41-A00E-C9CA381B61E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B35C79-D1AD-48C3-8C4F-E839C45CE4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720080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340768"/>
            <a:ext cx="8359080" cy="5112568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ОПИСАНИЕ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47260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			 </a:t>
            </a:r>
            <a:r>
              <a:rPr lang="ru-RU" sz="2000" dirty="0" smtClean="0"/>
              <a:t>Организация на базе социальных комнат пошива тканевых хозяйственных сумок (</a:t>
            </a:r>
            <a:r>
              <a:rPr lang="ru-RU" sz="2000" dirty="0" err="1" smtClean="0"/>
              <a:t>шопперов</a:t>
            </a:r>
            <a:r>
              <a:rPr lang="ru-RU" sz="2000" dirty="0" smtClean="0"/>
              <a:t>)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Организация на базе социальных </a:t>
            </a:r>
          </a:p>
          <a:p>
            <a:pPr>
              <a:buNone/>
            </a:pPr>
            <a:r>
              <a:rPr lang="ru-RU" sz="2000" dirty="0" smtClean="0"/>
              <a:t>комнат клуба рукодельниц с целью вязания</a:t>
            </a:r>
          </a:p>
          <a:p>
            <a:pPr>
              <a:buNone/>
            </a:pPr>
            <a:r>
              <a:rPr lang="ru-RU" sz="2000" dirty="0" smtClean="0"/>
              <a:t> носков и варежек</a:t>
            </a:r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r>
              <a:rPr lang="ru-RU" sz="1800" dirty="0" smtClean="0"/>
              <a:t>Безвозмездная передача изготовленной </a:t>
            </a:r>
          </a:p>
          <a:p>
            <a:pPr algn="r">
              <a:buNone/>
            </a:pPr>
            <a:r>
              <a:rPr lang="ru-RU" sz="1800" dirty="0" smtClean="0"/>
              <a:t>продукции населению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357301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kak-sshit-hozyajstvennuyu-sumku-svoimi-rukami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024336" cy="2016224"/>
          </a:xfrm>
          <a:prstGeom prst="rect">
            <a:avLst/>
          </a:prstGeom>
        </p:spPr>
      </p:pic>
      <p:pic>
        <p:nvPicPr>
          <p:cNvPr id="46084" name="Picture 4" descr="C:\Documents and Settings\czstom-ksc\Рабочий стол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80928"/>
            <a:ext cx="2619375" cy="1743075"/>
          </a:xfrm>
          <a:prstGeom prst="rect">
            <a:avLst/>
          </a:prstGeom>
          <a:noFill/>
        </p:spPr>
      </p:pic>
      <p:pic>
        <p:nvPicPr>
          <p:cNvPr id="10" name="Рисунок 9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653136"/>
            <a:ext cx="3240360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МЕТОДЫ РЕАЛИЗАЦИИ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23731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Приобретение швейных машинок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Приобретение пряжи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Проведение акции по сбору материалов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Организация работы бригады мастериц и клуба рукодельниц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Распространение волонтерами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изготовленной продукции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Таня\Desktop\3454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17032"/>
            <a:ext cx="280831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/>
          <p:cNvCxnSpPr/>
          <p:nvPr/>
        </p:nvCxnSpPr>
        <p:spPr>
          <a:xfrm>
            <a:off x="6516216" y="1196752"/>
            <a:ext cx="93610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 И ПАРТНЕРЫ КОМАНДЫ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904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Руководитель проекта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3728" y="1268760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932040" y="1196752"/>
            <a:ext cx="14401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64088" y="1196752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512" y="177281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Специалист по социальной работе </a:t>
            </a:r>
            <a:r>
              <a:rPr lang="ru-RU" sz="1200" dirty="0" err="1" smtClean="0"/>
              <a:t>Богашевское</a:t>
            </a:r>
            <a:r>
              <a:rPr lang="ru-RU" sz="1200" dirty="0" smtClean="0"/>
              <a:t> сельское поселение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47656" y="2492896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Специалист по социальной работе Новорождественское сельское поселение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932040" y="1556793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Специалист по социальной работе </a:t>
            </a:r>
            <a:r>
              <a:rPr lang="ru-RU" sz="1200" dirty="0" err="1" smtClean="0"/>
              <a:t>Рыбаловское</a:t>
            </a:r>
            <a:r>
              <a:rPr lang="ru-RU" sz="1200" dirty="0" smtClean="0"/>
              <a:t> сельское поселение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851920" y="2780929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Специалист по социальной работе </a:t>
            </a:r>
            <a:r>
              <a:rPr lang="ru-RU" sz="1200" dirty="0" err="1" smtClean="0"/>
              <a:t>Итатское</a:t>
            </a:r>
            <a:r>
              <a:rPr lang="ru-RU" sz="1200" dirty="0" smtClean="0"/>
              <a:t> сельское поселение</a:t>
            </a:r>
            <a:endParaRPr lang="ru-RU" sz="1200" dirty="0"/>
          </a:p>
        </p:txBody>
      </p:sp>
      <p:sp>
        <p:nvSpPr>
          <p:cNvPr id="33" name="Правая фигурная скобка 32"/>
          <p:cNvSpPr/>
          <p:nvPr/>
        </p:nvSpPr>
        <p:spPr>
          <a:xfrm rot="5400000">
            <a:off x="4283968" y="-747464"/>
            <a:ext cx="576064" cy="8496944"/>
          </a:xfrm>
          <a:prstGeom prst="rightBrace">
            <a:avLst>
              <a:gd name="adj1" fmla="val 162500"/>
              <a:gd name="adj2" fmla="val 497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187624" y="3789040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Более 20 привлеченных волонтеров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79512" y="422108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ПАРТНЕРЫ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5" y="4797152"/>
            <a:ext cx="6661631" cy="165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СОЦИАЛЬНЫЙ ЭФФЕКТ ОТ РЕАЛИЗАЦИИ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в Томском районе инфраструктуры добровольчества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творческого потенциала граждан старшего поколения;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пространства для общения и совместной добровольческой деятельности;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социальных, коммуникативных и профессиональных компетенций у граждан старшего поколения;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оказание помощи нуждающимся гражданам, обеспечение их изготовляемой продукцией.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Качественные показатели:</a:t>
            </a:r>
          </a:p>
          <a:p>
            <a:pPr marR="89535" indent="20129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/>
                <a:ea typeface="Calibri"/>
                <a:cs typeface="Aharoni" panose="02010803020104030203" pitchFamily="2" charset="-79"/>
              </a:rPr>
              <a:t>в Томской районе Томской области организовано межсекторное взаимодействие в социальной сфере по вопросу развития в движения волонтеров «серебряного» </a:t>
            </a:r>
            <a:r>
              <a:rPr lang="ru-RU" sz="1600" dirty="0" smtClean="0">
                <a:solidFill>
                  <a:srgbClr val="000000"/>
                </a:solidFill>
                <a:latin typeface="PT Astra Serif"/>
                <a:ea typeface="Calibri"/>
                <a:cs typeface="Aharoni" panose="02010803020104030203" pitchFamily="2" charset="-79"/>
              </a:rPr>
              <a:t>возраста;</a:t>
            </a:r>
            <a:endParaRPr lang="ru-RU" sz="1600" dirty="0">
              <a:solidFill>
                <a:srgbClr val="000000"/>
              </a:solidFill>
              <a:latin typeface="Arial"/>
              <a:ea typeface="Calibri"/>
              <a:cs typeface="Aharoni" panose="02010803020104030203" pitchFamily="2" charset="-79"/>
            </a:endParaRPr>
          </a:p>
          <a:p>
            <a:pPr marR="89535" indent="20129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PT Astra Serif"/>
                <a:ea typeface="Calibri"/>
                <a:cs typeface="Aharoni" panose="02010803020104030203" pitchFamily="2" charset="-79"/>
              </a:rPr>
              <a:t>рост внимания общественности к теме </a:t>
            </a:r>
            <a:r>
              <a:rPr lang="ru-RU" sz="1600" dirty="0">
                <a:solidFill>
                  <a:srgbClr val="000000"/>
                </a:solidFill>
                <a:latin typeface="PT Astra Serif"/>
                <a:ea typeface="Times New Roman"/>
                <a:cs typeface="Aharoni" panose="02010803020104030203" pitchFamily="2" charset="-79"/>
              </a:rPr>
              <a:t>экологического подхода в потреблении </a:t>
            </a:r>
            <a:r>
              <a:rPr lang="ru-RU" sz="1600" dirty="0" smtClean="0">
                <a:solidFill>
                  <a:srgbClr val="000000"/>
                </a:solidFill>
                <a:latin typeface="PT Astra Serif"/>
                <a:ea typeface="Times New Roman"/>
                <a:cs typeface="Aharoni" panose="02010803020104030203" pitchFamily="2" charset="-79"/>
              </a:rPr>
              <a:t>товаров;</a:t>
            </a:r>
          </a:p>
          <a:p>
            <a:pPr marR="89535" indent="20129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PT Astra Serif"/>
                <a:ea typeface="Calibri"/>
                <a:cs typeface="Aharoni" panose="02010803020104030203" pitchFamily="2" charset="-79"/>
              </a:rPr>
              <a:t>сформирована </a:t>
            </a:r>
            <a:r>
              <a:rPr lang="ru-RU" sz="1600" dirty="0">
                <a:solidFill>
                  <a:srgbClr val="000000"/>
                </a:solidFill>
                <a:latin typeface="PT Astra Serif"/>
                <a:ea typeface="Calibri"/>
                <a:cs typeface="Aharoni" panose="02010803020104030203" pitchFamily="2" charset="-79"/>
              </a:rPr>
              <a:t>эффективная практика реализации волонтерских инициатив гражданами старшее 55 лет.</a:t>
            </a:r>
            <a:endParaRPr lang="ru-RU" sz="1600" dirty="0">
              <a:latin typeface="Calibri"/>
              <a:ea typeface="Calibri"/>
              <a:cs typeface="Aharoni" panose="02010803020104030203" pitchFamily="2" charset="-79"/>
            </a:endParaRPr>
          </a:p>
          <a:p>
            <a:pPr algn="ctr">
              <a:buNone/>
            </a:pP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czstom-ksc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653136"/>
            <a:ext cx="2448272" cy="1638300"/>
          </a:xfrm>
          <a:prstGeom prst="rect">
            <a:avLst/>
          </a:prstGeom>
          <a:noFill/>
        </p:spPr>
      </p:pic>
      <p:pic>
        <p:nvPicPr>
          <p:cNvPr id="2054" name="Picture 6" descr="C:\Documents and Settings\czstom-ksc\Рабочий стол\e98c9e45ec00f170f2380d417e23b713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653136"/>
            <a:ext cx="2304256" cy="1656184"/>
          </a:xfrm>
          <a:prstGeom prst="rect">
            <a:avLst/>
          </a:prstGeom>
          <a:noFill/>
        </p:spPr>
      </p:pic>
      <p:pic>
        <p:nvPicPr>
          <p:cNvPr id="2055" name="Picture 7" descr="C:\Documents and Settings\czstom-ksc\Рабочий стол\imag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7" y="4653136"/>
            <a:ext cx="2448272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Количественные показатели: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Привлечение 20 граждан старше 55 лет к волонтерской деятельности;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Формирование на базе социальных комнат 4 бригад мастериц из числа граждан, старше 55лет;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Оказание помощи не менее 200 гражданам, проживающим в Томской области, из числа малообеспеченных и социально незащищенных слоев населения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фото\IMG-20200227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6"/>
            <a:ext cx="338437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Социальный проект не требует больших финансовых затрат, что позволяет тиражировать практику организации бригад мастериц из числа граждан старшее 55 лет на базе других социальных комнат, действующих в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районах Томской области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МУЛЬТИПЛИКАТИВНОСТЬ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czstom-ksc\Рабочий стол\tomskaya-ob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8064896" cy="47525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56176" y="5517232"/>
            <a:ext cx="30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278092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3284984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92280" y="5517232"/>
            <a:ext cx="51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20" y="4941168"/>
            <a:ext cx="29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20272" y="3501008"/>
            <a:ext cx="29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92080" y="5949280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308304" y="5013176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956376" y="5013176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364088" y="3861048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148064" y="5661248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44008" y="486916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724128" y="5085184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580112" y="4581128"/>
            <a:ext cx="5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588224" y="5445224"/>
            <a:ext cx="36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454-1-640x47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130211" y="2967335"/>
            <a:ext cx="9404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254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ОПИСАНИЕ ПРОЕКТА</vt:lpstr>
      <vt:lpstr>МЕТОДЫ РЕАЛИЗАЦИИ ПРОЕКТА</vt:lpstr>
      <vt:lpstr>СОСТАВ И ПАРТНЕРЫ КОМАНДЫ</vt:lpstr>
      <vt:lpstr>СОЦИАЛЬНЫЙ ЭФФЕКТ ОТ РЕАЛИЗАЦИИ ПРОЕКТА</vt:lpstr>
      <vt:lpstr>ОЖИДАЕМЫЕ РЕЗУЛЬТАТЫ</vt:lpstr>
      <vt:lpstr>Презентация PowerPoint</vt:lpstr>
      <vt:lpstr>МУЛЬТИПЛИКАТИВНОСТЬ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УНИКАЛЬНОСТЬ ПРОЕКТА</dc:title>
  <dc:creator>Таня</dc:creator>
  <cp:lastModifiedBy>LENOVO</cp:lastModifiedBy>
  <cp:revision>51</cp:revision>
  <dcterms:created xsi:type="dcterms:W3CDTF">2020-07-23T05:05:31Z</dcterms:created>
  <dcterms:modified xsi:type="dcterms:W3CDTF">2021-08-24T02:59:28Z</dcterms:modified>
</cp:coreProperties>
</file>