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58" r:id="rId6"/>
    <p:sldId id="261" r:id="rId7"/>
    <p:sldId id="259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 varScale="1">
        <p:scale>
          <a:sx n="101" d="100"/>
          <a:sy n="101" d="100"/>
        </p:scale>
        <p:origin x="3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f2xh9LrpX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0"/>
            <a:ext cx="75120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00504"/>
            <a:ext cx="9144000" cy="1470025"/>
          </a:xfrm>
        </p:spPr>
        <p:txBody>
          <a:bodyPr>
            <a:normAutofit/>
          </a:bodyPr>
          <a:lstStyle/>
          <a:p>
            <a:r>
              <a:rPr lang="ru-RU" b="1" dirty="0">
                <a:cs typeface="Angsana New" pitchFamily="18" charset="-34"/>
              </a:rPr>
              <a:t>Отряд «ЗОЖ»</a:t>
            </a:r>
            <a:br>
              <a:rPr lang="ru-RU" b="1" dirty="0">
                <a:cs typeface="Angsana New" pitchFamily="18" charset="-34"/>
              </a:rPr>
            </a:br>
            <a:r>
              <a:rPr lang="ru-RU" b="1" dirty="0">
                <a:cs typeface="Angsana New" pitchFamily="18" charset="-34"/>
              </a:rPr>
              <a:t>КОГОАУ «Гимназия г. Уржума»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f2xh9LrpX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0"/>
            <a:ext cx="75120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43049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0000"/>
                </a:solidFill>
                <a:cs typeface="Angsana New" pitchFamily="18" charset="-34"/>
              </a:rPr>
              <a:t>Цель: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4000" dirty="0">
                <a:solidFill>
                  <a:schemeClr val="tx2"/>
                </a:solidFill>
              </a:rPr>
              <a:t>Способствовать формированию здорового образа жизни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f2xh9LrpX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0"/>
            <a:ext cx="75120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43049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FF0000"/>
                </a:solidFill>
                <a:cs typeface="Angsana New" pitchFamily="18" charset="-34"/>
              </a:rPr>
              <a:t>Задачи: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1"/>
                </a:solidFill>
              </a:rPr>
              <a:t>Проведение бесед с учащимися 1-11 классов гимназии, посвященных профилактике заболеваний.</a:t>
            </a:r>
          </a:p>
          <a:p>
            <a:pPr algn="just">
              <a:buFont typeface="Arial" pitchFamily="34" charset="0"/>
              <a:buChar char="•"/>
            </a:pPr>
            <a:endParaRPr lang="ru-RU" sz="4000" b="1" dirty="0">
              <a:solidFill>
                <a:schemeClr val="accent1"/>
              </a:solidFill>
            </a:endParaRPr>
          </a:p>
          <a:p>
            <a:pPr algn="just"/>
            <a:endParaRPr lang="ru-RU" sz="4000" b="1" dirty="0">
              <a:solidFill>
                <a:schemeClr val="accent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4000" b="1" dirty="0">
                <a:solidFill>
                  <a:schemeClr val="accent1"/>
                </a:solidFill>
              </a:rPr>
              <a:t>Распространение листовок среди учащихся и населения города, посвященных профилактике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390301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f2xh9LrpX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0"/>
            <a:ext cx="75120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43049"/>
          </a:xfrm>
        </p:spPr>
        <p:txBody>
          <a:bodyPr/>
          <a:lstStyle/>
          <a:p>
            <a:endParaRPr lang="ru-RU" b="1" dirty="0"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l1x0XIWj_G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6" name="Рисунок 5" descr="vMkdOCvZvJ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67250" cy="3500438"/>
          </a:xfrm>
          <a:prstGeom prst="rect">
            <a:avLst/>
          </a:prstGeom>
        </p:spPr>
      </p:pic>
      <p:pic>
        <p:nvPicPr>
          <p:cNvPr id="10" name="Рисунок 9" descr="d-E2J_LtBwk.jpg"/>
          <p:cNvPicPr>
            <a:picLocks noChangeAspect="1"/>
          </p:cNvPicPr>
          <p:nvPr/>
        </p:nvPicPr>
        <p:blipFill>
          <a:blip r:embed="rId5"/>
          <a:srcRect t="27055" b="39645"/>
          <a:stretch>
            <a:fillRect/>
          </a:stretch>
        </p:blipFill>
        <p:spPr>
          <a:xfrm>
            <a:off x="0" y="3409951"/>
            <a:ext cx="4669200" cy="34480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f2xh9LrpX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0"/>
            <a:ext cx="75120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43049"/>
          </a:xfrm>
        </p:spPr>
        <p:txBody>
          <a:bodyPr/>
          <a:lstStyle/>
          <a:p>
            <a:endParaRPr lang="ru-RU" b="1" dirty="0"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o42qcT1R5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20001" cy="3429001"/>
          </a:xfrm>
          <a:prstGeom prst="rect">
            <a:avLst/>
          </a:prstGeom>
        </p:spPr>
      </p:pic>
      <p:pic>
        <p:nvPicPr>
          <p:cNvPr id="6" name="Рисунок 5" descr="yv7LWMWFRn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206" y="3428999"/>
            <a:ext cx="7606794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f2xh9LrpX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0"/>
            <a:ext cx="75120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43049"/>
          </a:xfrm>
        </p:spPr>
        <p:txBody>
          <a:bodyPr/>
          <a:lstStyle/>
          <a:p>
            <a:endParaRPr lang="ru-RU" b="1" dirty="0"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E_WokLTQrx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6" name="Рисунок 5" descr="gbDnhEtyD3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</p:spPr>
      </p:pic>
      <p:pic>
        <p:nvPicPr>
          <p:cNvPr id="5" name="Рисунок 4" descr="cLgBugjak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0"/>
            <a:ext cx="4857751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f2xh9LrpX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0"/>
            <a:ext cx="75120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43049"/>
          </a:xfrm>
        </p:spPr>
        <p:txBody>
          <a:bodyPr/>
          <a:lstStyle/>
          <a:p>
            <a:endParaRPr lang="ru-RU" b="1" dirty="0"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1MfCPiBlG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0"/>
            <a:ext cx="5143504" cy="3857628"/>
          </a:xfrm>
          <a:prstGeom prst="rect">
            <a:avLst/>
          </a:prstGeom>
        </p:spPr>
      </p:pic>
      <p:pic>
        <p:nvPicPr>
          <p:cNvPr id="6" name="Рисунок 5" descr="BvDj8XkuLk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00372"/>
            <a:ext cx="5143504" cy="3857628"/>
          </a:xfrm>
          <a:prstGeom prst="rect">
            <a:avLst/>
          </a:prstGeom>
        </p:spPr>
      </p:pic>
      <p:pic>
        <p:nvPicPr>
          <p:cNvPr id="7" name="Рисунок 6" descr="7i_ILihLvW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550" y="0"/>
            <a:ext cx="30924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43049"/>
          </a:xfrm>
        </p:spPr>
        <p:txBody>
          <a:bodyPr/>
          <a:lstStyle/>
          <a:p>
            <a:endParaRPr lang="ru-RU" b="1" dirty="0"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DLf02DOCa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Рисунок 4" descr="CC1LGCHEO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6000" y="0"/>
            <a:ext cx="4788000" cy="3591000"/>
          </a:xfrm>
          <a:prstGeom prst="rect">
            <a:avLst/>
          </a:prstGeom>
        </p:spPr>
      </p:pic>
      <p:pic>
        <p:nvPicPr>
          <p:cNvPr id="6" name="Рисунок 5" descr="yx9tdiIVQ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976597"/>
            <a:ext cx="4786314" cy="38814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f2xh9LrpX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0"/>
            <a:ext cx="75120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43049"/>
          </a:xfrm>
        </p:spPr>
        <p:txBody>
          <a:bodyPr/>
          <a:lstStyle/>
          <a:p>
            <a:endParaRPr lang="ru-RU" b="1" dirty="0"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311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RfpvxJXMI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839630"/>
            <a:ext cx="7143768" cy="4018370"/>
          </a:xfrm>
          <a:prstGeom prst="rect">
            <a:avLst/>
          </a:prstGeom>
        </p:spPr>
      </p:pic>
      <p:pic>
        <p:nvPicPr>
          <p:cNvPr id="6" name="Рисунок 5" descr="voceeRsNeu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72132" cy="4179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45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Отряд «ЗОЖ» КОГОАУ «Гимназия г. Уржума»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ЗОЖ</dc:title>
  <dc:creator>Наталия</dc:creator>
  <cp:lastModifiedBy>Admin</cp:lastModifiedBy>
  <cp:revision>10</cp:revision>
  <dcterms:created xsi:type="dcterms:W3CDTF">2023-03-12T10:15:09Z</dcterms:created>
  <dcterms:modified xsi:type="dcterms:W3CDTF">2023-03-13T12:32:52Z</dcterms:modified>
</cp:coreProperties>
</file>