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7" r:id="rId9"/>
    <p:sldId id="263" r:id="rId10"/>
    <p:sldId id="264" r:id="rId11"/>
    <p:sldId id="268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32A0F2-DCBD-44DC-BC97-AC57EF359C76}" type="doc">
      <dgm:prSet loTypeId="urn:microsoft.com/office/officeart/2005/8/layout/radial1" loCatId="relationship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ru-RU"/>
        </a:p>
      </dgm:t>
    </dgm:pt>
    <dgm:pt modelId="{B626C6C2-3E65-4E20-B9A3-FC611270DC00}">
      <dgm:prSet phldrT="[Текст]" custT="1"/>
      <dgm:spPr/>
      <dgm:t>
        <a:bodyPr/>
        <a:lstStyle/>
        <a:p>
          <a:pPr algn="ctr"/>
          <a:r>
            <a:rPr lang="ru-RU" sz="1600" b="0" cap="none" spc="0" dirty="0" smtClean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rPr>
            <a:t>Направления</a:t>
          </a:r>
        </a:p>
      </dgm:t>
    </dgm:pt>
    <dgm:pt modelId="{A165FCDE-5B45-4519-8774-258E9602A07A}" type="parTrans" cxnId="{5C4ED62C-24D6-41D9-B1A2-E7E2AECF67B3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FF1C1E05-52F5-40CF-974B-6BD540F74826}" type="sibTrans" cxnId="{5C4ED62C-24D6-41D9-B1A2-E7E2AECF67B3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491BEDEC-602D-4755-A2BF-4571A769F771}">
      <dgm:prSet phldrT="[Текст]"/>
      <dgm:spPr/>
      <dgm:t>
        <a:bodyPr/>
        <a:lstStyle/>
        <a:p>
          <a:r>
            <a:rPr lang="ru-RU" dirty="0" smtClean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rPr>
            <a:t>Гражданское воспитание</a:t>
          </a:r>
          <a:endParaRPr lang="ru-RU" dirty="0">
            <a:solidFill>
              <a:schemeClr val="accent6">
                <a:lumMod val="75000"/>
              </a:schemeClr>
            </a:solidFill>
            <a:latin typeface="Franklin Gothic Demi Cond" panose="020B0706030402020204" pitchFamily="34" charset="0"/>
            <a:cs typeface="Times New Roman" panose="02020603050405020304" pitchFamily="18" charset="0"/>
          </a:endParaRPr>
        </a:p>
      </dgm:t>
    </dgm:pt>
    <dgm:pt modelId="{CBA5743F-30E6-4EF5-86D2-A682F1E48A45}" type="parTrans" cxnId="{FE06CBA4-E426-46C3-A66D-987B72128AE6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3C6A79F3-BDB4-40CB-AA93-BD5CC9749CD3}" type="sibTrans" cxnId="{FE06CBA4-E426-46C3-A66D-987B72128AE6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CC73123B-07ED-444A-9804-F19FB47B79B2}">
      <dgm:prSet phldrT="[Текст]" custT="1"/>
      <dgm:spPr/>
      <dgm:t>
        <a:bodyPr/>
        <a:lstStyle/>
        <a:p>
          <a:r>
            <a:rPr lang="ru-RU" sz="1300" dirty="0" smtClean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rPr>
            <a:t>Патриотическое воспитание</a:t>
          </a:r>
          <a:endParaRPr lang="ru-RU" sz="1300" dirty="0">
            <a:solidFill>
              <a:schemeClr val="accent6">
                <a:lumMod val="75000"/>
              </a:schemeClr>
            </a:solidFill>
            <a:latin typeface="Franklin Gothic Demi Cond" panose="020B0706030402020204" pitchFamily="34" charset="0"/>
            <a:cs typeface="Times New Roman" panose="02020603050405020304" pitchFamily="18" charset="0"/>
          </a:endParaRPr>
        </a:p>
      </dgm:t>
    </dgm:pt>
    <dgm:pt modelId="{EB5C0BF8-4EF2-4016-BE8F-44FF559334B9}" type="parTrans" cxnId="{9E755866-516E-42C1-912C-ED73C35BBB2D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66A26950-E6C1-4479-B2FA-ED66F24E3D84}" type="sibTrans" cxnId="{9E755866-516E-42C1-912C-ED73C35BBB2D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A16FE1E2-28E1-4346-835B-E8AC9FCCF0AF}">
      <dgm:prSet phldrT="[Текст]" custT="1"/>
      <dgm:spPr/>
      <dgm:t>
        <a:bodyPr/>
        <a:lstStyle/>
        <a:p>
          <a:r>
            <a:rPr lang="ru-RU" sz="1500" dirty="0" smtClean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rPr>
            <a:t>Духовно-нравственное воспитание</a:t>
          </a:r>
          <a:endParaRPr lang="ru-RU" sz="1500" dirty="0">
            <a:solidFill>
              <a:schemeClr val="accent6">
                <a:lumMod val="75000"/>
              </a:schemeClr>
            </a:solidFill>
            <a:latin typeface="Franklin Gothic Demi Cond" panose="020B0706030402020204" pitchFamily="34" charset="0"/>
            <a:cs typeface="Times New Roman" panose="02020603050405020304" pitchFamily="18" charset="0"/>
          </a:endParaRPr>
        </a:p>
      </dgm:t>
    </dgm:pt>
    <dgm:pt modelId="{E6652790-16D6-448E-B8DC-4A419504D013}" type="parTrans" cxnId="{C836FA86-9A5B-40D0-8311-94869F1A9B77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970FABE2-9491-4981-AB72-B17317907ECB}" type="sibTrans" cxnId="{C836FA86-9A5B-40D0-8311-94869F1A9B77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86D04088-32D8-48CE-92F7-7B85CEF99FDC}">
      <dgm:prSet phldrT="[Текст]" custT="1"/>
      <dgm:spPr/>
      <dgm:t>
        <a:bodyPr/>
        <a:lstStyle/>
        <a:p>
          <a:r>
            <a:rPr lang="ru-RU" sz="1500" dirty="0" smtClean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rPr>
            <a:t>Эстетическое воспитание</a:t>
          </a:r>
          <a:endParaRPr lang="ru-RU" sz="1500" dirty="0">
            <a:solidFill>
              <a:schemeClr val="accent6">
                <a:lumMod val="75000"/>
              </a:schemeClr>
            </a:solidFill>
            <a:latin typeface="Franklin Gothic Demi Cond" panose="020B0706030402020204" pitchFamily="34" charset="0"/>
            <a:cs typeface="Times New Roman" panose="02020603050405020304" pitchFamily="18" charset="0"/>
          </a:endParaRPr>
        </a:p>
      </dgm:t>
    </dgm:pt>
    <dgm:pt modelId="{ED6A5E54-2EE1-40DF-9D1D-49FE3210395B}" type="parTrans" cxnId="{A72FA13A-E6E2-4365-A114-BD09309D042D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AE544456-414B-42C5-A5E9-F1DD844FEDEC}" type="sibTrans" cxnId="{A72FA13A-E6E2-4365-A114-BD09309D042D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65A94BA6-6EBE-45CC-A1A3-2501901BF568}">
      <dgm:prSet phldrT="[Текст]" phldr="1"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B214BEE4-447E-4D63-B563-3F0E25BEC6ED}" type="parTrans" cxnId="{4FF0329A-8120-43B6-8CC1-71491CD1596C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8683FDEB-A95F-41C4-85ED-AA16AAEA8E32}" type="sibTrans" cxnId="{4FF0329A-8120-43B6-8CC1-71491CD1596C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33A38EB7-76A8-44EA-AFAB-C33B97A02094}">
      <dgm:prSet phldrT="[Текст]" custT="1"/>
      <dgm:spPr/>
      <dgm:t>
        <a:bodyPr/>
        <a:lstStyle/>
        <a:p>
          <a:r>
            <a:rPr lang="ru-RU" sz="1300" dirty="0" smtClean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rPr>
            <a:t>Физическое воспитание, формирование культуры ЗОЖ и эмоционального благополучия</a:t>
          </a:r>
          <a:endParaRPr lang="ru-RU" sz="1300" dirty="0">
            <a:solidFill>
              <a:schemeClr val="accent6">
                <a:lumMod val="75000"/>
              </a:schemeClr>
            </a:solidFill>
            <a:latin typeface="Franklin Gothic Demi Cond" panose="020B0706030402020204" pitchFamily="34" charset="0"/>
            <a:cs typeface="Times New Roman" panose="02020603050405020304" pitchFamily="18" charset="0"/>
          </a:endParaRPr>
        </a:p>
      </dgm:t>
    </dgm:pt>
    <dgm:pt modelId="{B5E93FE6-D7B1-486D-B62C-A35D6F1BA288}" type="parTrans" cxnId="{1E80333B-C5B4-4938-8BDF-CB36F0D508AD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9E690676-2B4C-4B93-9BB1-0DC8E5A3AF5A}" type="sibTrans" cxnId="{1E80333B-C5B4-4938-8BDF-CB36F0D508AD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6E48CF45-C76B-422E-B021-A7C9723E4D01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rPr>
            <a:t>Трудовое воспитание</a:t>
          </a:r>
          <a:endParaRPr lang="ru-RU" sz="1800" dirty="0">
            <a:solidFill>
              <a:schemeClr val="accent6">
                <a:lumMod val="75000"/>
              </a:schemeClr>
            </a:solidFill>
            <a:latin typeface="Franklin Gothic Demi Cond" panose="020B0706030402020204" pitchFamily="34" charset="0"/>
            <a:cs typeface="Times New Roman" panose="02020603050405020304" pitchFamily="18" charset="0"/>
          </a:endParaRPr>
        </a:p>
      </dgm:t>
    </dgm:pt>
    <dgm:pt modelId="{9C7927AE-AAE1-470A-9440-7150472BB956}" type="parTrans" cxnId="{6B50730A-AB15-41BA-94DA-80F14F61094C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DD4656DD-9E67-4D40-B047-988E85711ABA}" type="sibTrans" cxnId="{6B50730A-AB15-41BA-94DA-80F14F61094C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EF74057B-A6C3-4BE1-AB68-8CCACD03C22B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rPr>
            <a:t>Ценности научного познания</a:t>
          </a:r>
          <a:endParaRPr lang="ru-RU" sz="2000" dirty="0">
            <a:solidFill>
              <a:schemeClr val="accent6">
                <a:lumMod val="75000"/>
              </a:schemeClr>
            </a:solidFill>
            <a:latin typeface="Franklin Gothic Demi Cond" panose="020B0706030402020204" pitchFamily="34" charset="0"/>
            <a:cs typeface="Times New Roman" panose="02020603050405020304" pitchFamily="18" charset="0"/>
          </a:endParaRPr>
        </a:p>
      </dgm:t>
    </dgm:pt>
    <dgm:pt modelId="{813FA7BD-912B-4D3C-8435-9EDC2A40A745}" type="parTrans" cxnId="{2C692E45-191B-4332-BEAD-620C3EFAAE97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FE707D6A-2133-45DD-9116-1B0C891EE7CF}" type="sibTrans" cxnId="{2C692E45-191B-4332-BEAD-620C3EFAAE97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C9CFABA0-0F44-407D-894C-D2259192E0D1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rPr>
            <a:t>Глобально-ориентированное воспитание</a:t>
          </a:r>
          <a:endParaRPr lang="ru-RU" sz="1600" dirty="0">
            <a:solidFill>
              <a:schemeClr val="accent6">
                <a:lumMod val="75000"/>
              </a:schemeClr>
            </a:solidFill>
            <a:latin typeface="Franklin Gothic Demi Cond" panose="020B0706030402020204" pitchFamily="34" charset="0"/>
            <a:cs typeface="Times New Roman" panose="02020603050405020304" pitchFamily="18" charset="0"/>
          </a:endParaRPr>
        </a:p>
      </dgm:t>
    </dgm:pt>
    <dgm:pt modelId="{E39FF21F-C449-4F35-A598-4A984153E30D}" type="parTrans" cxnId="{FAAA8857-BD70-4BC1-A714-5933881395E8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4C8BEB14-A2FC-45A3-BB29-9531B1DA1829}" type="sibTrans" cxnId="{FAAA8857-BD70-4BC1-A714-5933881395E8}">
      <dgm:prSet/>
      <dgm:spPr/>
      <dgm:t>
        <a:bodyPr/>
        <a:lstStyle/>
        <a:p>
          <a:endParaRPr lang="ru-RU">
            <a:latin typeface="Franklin Gothic Demi Cond" panose="020B0706030402020204" pitchFamily="34" charset="0"/>
          </a:endParaRPr>
        </a:p>
      </dgm:t>
    </dgm:pt>
    <dgm:pt modelId="{46C81BB2-A8BB-4819-B587-4AEAF3137CFC}" type="pres">
      <dgm:prSet presAssocID="{D132A0F2-DCBD-44DC-BC97-AC57EF359C7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6BB2C8-234E-49F2-BA46-7DAC80B2DC83}" type="pres">
      <dgm:prSet presAssocID="{B626C6C2-3E65-4E20-B9A3-FC611270DC00}" presName="centerShape" presStyleLbl="node0" presStyleIdx="0" presStyleCnt="1" custScaleX="121403" custScaleY="118347" custLinFactNeighborY="185"/>
      <dgm:spPr/>
      <dgm:t>
        <a:bodyPr/>
        <a:lstStyle/>
        <a:p>
          <a:endParaRPr lang="ru-RU"/>
        </a:p>
      </dgm:t>
    </dgm:pt>
    <dgm:pt modelId="{B2637428-0545-4748-BD7B-CD9C7E95C4BD}" type="pres">
      <dgm:prSet presAssocID="{CBA5743F-30E6-4EF5-86D2-A682F1E48A45}" presName="Name9" presStyleLbl="parChTrans1D2" presStyleIdx="0" presStyleCnt="8"/>
      <dgm:spPr/>
      <dgm:t>
        <a:bodyPr/>
        <a:lstStyle/>
        <a:p>
          <a:endParaRPr lang="ru-RU"/>
        </a:p>
      </dgm:t>
    </dgm:pt>
    <dgm:pt modelId="{B8E9A908-848E-4EC9-AD18-0411FCC475CD}" type="pres">
      <dgm:prSet presAssocID="{CBA5743F-30E6-4EF5-86D2-A682F1E48A45}" presName="connTx" presStyleLbl="parChTrans1D2" presStyleIdx="0" presStyleCnt="8"/>
      <dgm:spPr/>
      <dgm:t>
        <a:bodyPr/>
        <a:lstStyle/>
        <a:p>
          <a:endParaRPr lang="ru-RU"/>
        </a:p>
      </dgm:t>
    </dgm:pt>
    <dgm:pt modelId="{644C37F9-890D-454E-A6D8-CA4C6A340DE8}" type="pres">
      <dgm:prSet presAssocID="{491BEDEC-602D-4755-A2BF-4571A769F771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91297E-B1D6-4C44-A7DE-967586BE4426}" type="pres">
      <dgm:prSet presAssocID="{EB5C0BF8-4EF2-4016-BE8F-44FF559334B9}" presName="Name9" presStyleLbl="parChTrans1D2" presStyleIdx="1" presStyleCnt="8"/>
      <dgm:spPr/>
      <dgm:t>
        <a:bodyPr/>
        <a:lstStyle/>
        <a:p>
          <a:endParaRPr lang="ru-RU"/>
        </a:p>
      </dgm:t>
    </dgm:pt>
    <dgm:pt modelId="{79C8D7CD-B840-4D56-9EA5-0B3FDC4B7098}" type="pres">
      <dgm:prSet presAssocID="{EB5C0BF8-4EF2-4016-BE8F-44FF559334B9}" presName="connTx" presStyleLbl="parChTrans1D2" presStyleIdx="1" presStyleCnt="8"/>
      <dgm:spPr/>
      <dgm:t>
        <a:bodyPr/>
        <a:lstStyle/>
        <a:p>
          <a:endParaRPr lang="ru-RU"/>
        </a:p>
      </dgm:t>
    </dgm:pt>
    <dgm:pt modelId="{4A2DDD16-F537-4964-AD75-64D49A28D041}" type="pres">
      <dgm:prSet presAssocID="{CC73123B-07ED-444A-9804-F19FB47B79B2}" presName="node" presStyleLbl="node1" presStyleIdx="1" presStyleCnt="8" custScaleX="107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5564A8-7016-4186-999C-D37207167EF7}" type="pres">
      <dgm:prSet presAssocID="{E6652790-16D6-448E-B8DC-4A419504D013}" presName="Name9" presStyleLbl="parChTrans1D2" presStyleIdx="2" presStyleCnt="8"/>
      <dgm:spPr/>
      <dgm:t>
        <a:bodyPr/>
        <a:lstStyle/>
        <a:p>
          <a:endParaRPr lang="ru-RU"/>
        </a:p>
      </dgm:t>
    </dgm:pt>
    <dgm:pt modelId="{3D414AF9-BE9D-44F0-9457-FB8AFED6741B}" type="pres">
      <dgm:prSet presAssocID="{E6652790-16D6-448E-B8DC-4A419504D013}" presName="connTx" presStyleLbl="parChTrans1D2" presStyleIdx="2" presStyleCnt="8"/>
      <dgm:spPr/>
      <dgm:t>
        <a:bodyPr/>
        <a:lstStyle/>
        <a:p>
          <a:endParaRPr lang="ru-RU"/>
        </a:p>
      </dgm:t>
    </dgm:pt>
    <dgm:pt modelId="{D987DD2C-461B-4FCD-B858-4B55987BD0CA}" type="pres">
      <dgm:prSet presAssocID="{A16FE1E2-28E1-4346-835B-E8AC9FCCF0AF}" presName="node" presStyleLbl="node1" presStyleIdx="2" presStyleCnt="8" custScaleX="1066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671F9-60B5-4106-B423-9522A4D40F46}" type="pres">
      <dgm:prSet presAssocID="{ED6A5E54-2EE1-40DF-9D1D-49FE3210395B}" presName="Name9" presStyleLbl="parChTrans1D2" presStyleIdx="3" presStyleCnt="8"/>
      <dgm:spPr/>
      <dgm:t>
        <a:bodyPr/>
        <a:lstStyle/>
        <a:p>
          <a:endParaRPr lang="ru-RU"/>
        </a:p>
      </dgm:t>
    </dgm:pt>
    <dgm:pt modelId="{120307F7-5DA2-43D0-A2D1-6CE548229CA5}" type="pres">
      <dgm:prSet presAssocID="{ED6A5E54-2EE1-40DF-9D1D-49FE3210395B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DF48A9C-B65E-4211-B620-AD4B8745D7EC}" type="pres">
      <dgm:prSet presAssocID="{86D04088-32D8-48CE-92F7-7B85CEF99FDC}" presName="node" presStyleLbl="node1" presStyleIdx="3" presStyleCnt="8" custScaleX="107342" custScaleY="102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87677A-21CF-4748-B22E-F9AD72B141EB}" type="pres">
      <dgm:prSet presAssocID="{B5E93FE6-D7B1-486D-B62C-A35D6F1BA288}" presName="Name9" presStyleLbl="parChTrans1D2" presStyleIdx="4" presStyleCnt="8"/>
      <dgm:spPr/>
      <dgm:t>
        <a:bodyPr/>
        <a:lstStyle/>
        <a:p>
          <a:endParaRPr lang="ru-RU"/>
        </a:p>
      </dgm:t>
    </dgm:pt>
    <dgm:pt modelId="{8C25146E-EDF9-400E-96C8-CB46CC8EBFC6}" type="pres">
      <dgm:prSet presAssocID="{B5E93FE6-D7B1-486D-B62C-A35D6F1BA288}" presName="connTx" presStyleLbl="parChTrans1D2" presStyleIdx="4" presStyleCnt="8"/>
      <dgm:spPr/>
      <dgm:t>
        <a:bodyPr/>
        <a:lstStyle/>
        <a:p>
          <a:endParaRPr lang="ru-RU"/>
        </a:p>
      </dgm:t>
    </dgm:pt>
    <dgm:pt modelId="{E5EE592B-4358-4C61-A351-6DEAD9ABE67E}" type="pres">
      <dgm:prSet presAssocID="{33A38EB7-76A8-44EA-AFAB-C33B97A02094}" presName="node" presStyleLbl="node1" presStyleIdx="4" presStyleCnt="8" custScaleX="102560" custScaleY="1022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74A934-A9D4-4797-A73C-F79E51AF5943}" type="pres">
      <dgm:prSet presAssocID="{9C7927AE-AAE1-470A-9440-7150472BB956}" presName="Name9" presStyleLbl="parChTrans1D2" presStyleIdx="5" presStyleCnt="8"/>
      <dgm:spPr/>
      <dgm:t>
        <a:bodyPr/>
        <a:lstStyle/>
        <a:p>
          <a:endParaRPr lang="ru-RU"/>
        </a:p>
      </dgm:t>
    </dgm:pt>
    <dgm:pt modelId="{A7794A66-3108-4A99-BD14-8584627B69BB}" type="pres">
      <dgm:prSet presAssocID="{9C7927AE-AAE1-470A-9440-7150472BB956}" presName="connTx" presStyleLbl="parChTrans1D2" presStyleIdx="5" presStyleCnt="8"/>
      <dgm:spPr/>
      <dgm:t>
        <a:bodyPr/>
        <a:lstStyle/>
        <a:p>
          <a:endParaRPr lang="ru-RU"/>
        </a:p>
      </dgm:t>
    </dgm:pt>
    <dgm:pt modelId="{744C4D02-B327-4CBF-B85A-9E5B4585E8F7}" type="pres">
      <dgm:prSet presAssocID="{6E48CF45-C76B-422E-B021-A7C9723E4D01}" presName="node" presStyleLbl="node1" presStyleIdx="5" presStyleCnt="8" custScaleX="1068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31B6E3-2740-4EE2-9F97-1D32608CA065}" type="pres">
      <dgm:prSet presAssocID="{813FA7BD-912B-4D3C-8435-9EDC2A40A745}" presName="Name9" presStyleLbl="parChTrans1D2" presStyleIdx="6" presStyleCnt="8"/>
      <dgm:spPr/>
      <dgm:t>
        <a:bodyPr/>
        <a:lstStyle/>
        <a:p>
          <a:endParaRPr lang="ru-RU"/>
        </a:p>
      </dgm:t>
    </dgm:pt>
    <dgm:pt modelId="{7F556D40-72D0-4778-B4BC-6F9D13EC512B}" type="pres">
      <dgm:prSet presAssocID="{813FA7BD-912B-4D3C-8435-9EDC2A40A745}" presName="connTx" presStyleLbl="parChTrans1D2" presStyleIdx="6" presStyleCnt="8"/>
      <dgm:spPr/>
      <dgm:t>
        <a:bodyPr/>
        <a:lstStyle/>
        <a:p>
          <a:endParaRPr lang="ru-RU"/>
        </a:p>
      </dgm:t>
    </dgm:pt>
    <dgm:pt modelId="{389D646D-0F93-4D78-A765-788ADF1B958E}" type="pres">
      <dgm:prSet presAssocID="{EF74057B-A6C3-4BE1-AB68-8CCACD03C22B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DAE5AB-30D2-43C2-9548-2566FF73E406}" type="pres">
      <dgm:prSet presAssocID="{E39FF21F-C449-4F35-A598-4A984153E30D}" presName="Name9" presStyleLbl="parChTrans1D2" presStyleIdx="7" presStyleCnt="8"/>
      <dgm:spPr/>
      <dgm:t>
        <a:bodyPr/>
        <a:lstStyle/>
        <a:p>
          <a:endParaRPr lang="ru-RU"/>
        </a:p>
      </dgm:t>
    </dgm:pt>
    <dgm:pt modelId="{C145866E-441E-43E9-9A40-2E226ABCAA8A}" type="pres">
      <dgm:prSet presAssocID="{E39FF21F-C449-4F35-A598-4A984153E30D}" presName="connTx" presStyleLbl="parChTrans1D2" presStyleIdx="7" presStyleCnt="8"/>
      <dgm:spPr/>
      <dgm:t>
        <a:bodyPr/>
        <a:lstStyle/>
        <a:p>
          <a:endParaRPr lang="ru-RU"/>
        </a:p>
      </dgm:t>
    </dgm:pt>
    <dgm:pt modelId="{551E50CF-C1FC-42C4-8C9F-BFE9B5DBF49B}" type="pres">
      <dgm:prSet presAssocID="{C9CFABA0-0F44-407D-894C-D2259192E0D1}" presName="node" presStyleLbl="node1" presStyleIdx="7" presStyleCnt="8" custScaleX="102708" custScaleY="998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AA8857-BD70-4BC1-A714-5933881395E8}" srcId="{B626C6C2-3E65-4E20-B9A3-FC611270DC00}" destId="{C9CFABA0-0F44-407D-894C-D2259192E0D1}" srcOrd="7" destOrd="0" parTransId="{E39FF21F-C449-4F35-A598-4A984153E30D}" sibTransId="{4C8BEB14-A2FC-45A3-BB29-9531B1DA1829}"/>
    <dgm:cxn modelId="{FE06CBA4-E426-46C3-A66D-987B72128AE6}" srcId="{B626C6C2-3E65-4E20-B9A3-FC611270DC00}" destId="{491BEDEC-602D-4755-A2BF-4571A769F771}" srcOrd="0" destOrd="0" parTransId="{CBA5743F-30E6-4EF5-86D2-A682F1E48A45}" sibTransId="{3C6A79F3-BDB4-40CB-AA93-BD5CC9749CD3}"/>
    <dgm:cxn modelId="{5FA974D9-60F3-4482-9BAE-D7E4F89B194B}" type="presOf" srcId="{9C7927AE-AAE1-470A-9440-7150472BB956}" destId="{A7794A66-3108-4A99-BD14-8584627B69BB}" srcOrd="1" destOrd="0" presId="urn:microsoft.com/office/officeart/2005/8/layout/radial1"/>
    <dgm:cxn modelId="{8FF136EF-798A-41B0-B051-1710FF1DBB9A}" type="presOf" srcId="{EB5C0BF8-4EF2-4016-BE8F-44FF559334B9}" destId="{9291297E-B1D6-4C44-A7DE-967586BE4426}" srcOrd="0" destOrd="0" presId="urn:microsoft.com/office/officeart/2005/8/layout/radial1"/>
    <dgm:cxn modelId="{4FF0329A-8120-43B6-8CC1-71491CD1596C}" srcId="{D132A0F2-DCBD-44DC-BC97-AC57EF359C76}" destId="{65A94BA6-6EBE-45CC-A1A3-2501901BF568}" srcOrd="1" destOrd="0" parTransId="{B214BEE4-447E-4D63-B563-3F0E25BEC6ED}" sibTransId="{8683FDEB-A95F-41C4-85ED-AA16AAEA8E32}"/>
    <dgm:cxn modelId="{39EA4EF8-FCB7-495B-93D9-39AD2A293849}" type="presOf" srcId="{B626C6C2-3E65-4E20-B9A3-FC611270DC00}" destId="{D76BB2C8-234E-49F2-BA46-7DAC80B2DC83}" srcOrd="0" destOrd="0" presId="urn:microsoft.com/office/officeart/2005/8/layout/radial1"/>
    <dgm:cxn modelId="{9B319B74-EDBA-43FC-B5D9-C392DFCECAB8}" type="presOf" srcId="{EF74057B-A6C3-4BE1-AB68-8CCACD03C22B}" destId="{389D646D-0F93-4D78-A765-788ADF1B958E}" srcOrd="0" destOrd="0" presId="urn:microsoft.com/office/officeart/2005/8/layout/radial1"/>
    <dgm:cxn modelId="{C3038012-BD79-48B6-A6F4-86DB3A68AC33}" type="presOf" srcId="{E39FF21F-C449-4F35-A598-4A984153E30D}" destId="{C145866E-441E-43E9-9A40-2E226ABCAA8A}" srcOrd="1" destOrd="0" presId="urn:microsoft.com/office/officeart/2005/8/layout/radial1"/>
    <dgm:cxn modelId="{2C692E45-191B-4332-BEAD-620C3EFAAE97}" srcId="{B626C6C2-3E65-4E20-B9A3-FC611270DC00}" destId="{EF74057B-A6C3-4BE1-AB68-8CCACD03C22B}" srcOrd="6" destOrd="0" parTransId="{813FA7BD-912B-4D3C-8435-9EDC2A40A745}" sibTransId="{FE707D6A-2133-45DD-9116-1B0C891EE7CF}"/>
    <dgm:cxn modelId="{BFD65223-C13F-42D3-A883-45031E8E5A68}" type="presOf" srcId="{E6652790-16D6-448E-B8DC-4A419504D013}" destId="{3D414AF9-BE9D-44F0-9457-FB8AFED6741B}" srcOrd="1" destOrd="0" presId="urn:microsoft.com/office/officeart/2005/8/layout/radial1"/>
    <dgm:cxn modelId="{20B500F4-61E2-448D-9669-F1F237CD4F60}" type="presOf" srcId="{CC73123B-07ED-444A-9804-F19FB47B79B2}" destId="{4A2DDD16-F537-4964-AD75-64D49A28D041}" srcOrd="0" destOrd="0" presId="urn:microsoft.com/office/officeart/2005/8/layout/radial1"/>
    <dgm:cxn modelId="{EED786FF-9384-44C9-9E59-C46865FDEC53}" type="presOf" srcId="{813FA7BD-912B-4D3C-8435-9EDC2A40A745}" destId="{D831B6E3-2740-4EE2-9F97-1D32608CA065}" srcOrd="0" destOrd="0" presId="urn:microsoft.com/office/officeart/2005/8/layout/radial1"/>
    <dgm:cxn modelId="{53AB7B34-D8AC-425E-BF63-46C0BCCB04E3}" type="presOf" srcId="{ED6A5E54-2EE1-40DF-9D1D-49FE3210395B}" destId="{120307F7-5DA2-43D0-A2D1-6CE548229CA5}" srcOrd="1" destOrd="0" presId="urn:microsoft.com/office/officeart/2005/8/layout/radial1"/>
    <dgm:cxn modelId="{FBB87382-C15F-4455-B2C2-9526F4769871}" type="presOf" srcId="{D132A0F2-DCBD-44DC-BC97-AC57EF359C76}" destId="{46C81BB2-A8BB-4819-B587-4AEAF3137CFC}" srcOrd="0" destOrd="0" presId="urn:microsoft.com/office/officeart/2005/8/layout/radial1"/>
    <dgm:cxn modelId="{CC8F4D47-B5CC-46A8-9B4D-B3B6C0E801E3}" type="presOf" srcId="{B5E93FE6-D7B1-486D-B62C-A35D6F1BA288}" destId="{A387677A-21CF-4748-B22E-F9AD72B141EB}" srcOrd="0" destOrd="0" presId="urn:microsoft.com/office/officeart/2005/8/layout/radial1"/>
    <dgm:cxn modelId="{DDA63E14-6A91-473B-B80A-7C66302D386D}" type="presOf" srcId="{6E48CF45-C76B-422E-B021-A7C9723E4D01}" destId="{744C4D02-B327-4CBF-B85A-9E5B4585E8F7}" srcOrd="0" destOrd="0" presId="urn:microsoft.com/office/officeart/2005/8/layout/radial1"/>
    <dgm:cxn modelId="{B8F62ECE-EAE2-4E40-8BB5-49B55D3B8888}" type="presOf" srcId="{E39FF21F-C449-4F35-A598-4A984153E30D}" destId="{A3DAE5AB-30D2-43C2-9548-2566FF73E406}" srcOrd="0" destOrd="0" presId="urn:microsoft.com/office/officeart/2005/8/layout/radial1"/>
    <dgm:cxn modelId="{20B82817-E6FF-4BA7-89CB-07A1B32584EC}" type="presOf" srcId="{EB5C0BF8-4EF2-4016-BE8F-44FF559334B9}" destId="{79C8D7CD-B840-4D56-9EA5-0B3FDC4B7098}" srcOrd="1" destOrd="0" presId="urn:microsoft.com/office/officeart/2005/8/layout/radial1"/>
    <dgm:cxn modelId="{FD22ACE7-B901-4634-902E-D65A14A77AEB}" type="presOf" srcId="{491BEDEC-602D-4755-A2BF-4571A769F771}" destId="{644C37F9-890D-454E-A6D8-CA4C6A340DE8}" srcOrd="0" destOrd="0" presId="urn:microsoft.com/office/officeart/2005/8/layout/radial1"/>
    <dgm:cxn modelId="{C37F792A-3501-4F96-A22D-BF08BD81BE96}" type="presOf" srcId="{813FA7BD-912B-4D3C-8435-9EDC2A40A745}" destId="{7F556D40-72D0-4778-B4BC-6F9D13EC512B}" srcOrd="1" destOrd="0" presId="urn:microsoft.com/office/officeart/2005/8/layout/radial1"/>
    <dgm:cxn modelId="{0455BF01-8745-4EE5-9D83-21086212E4A9}" type="presOf" srcId="{ED6A5E54-2EE1-40DF-9D1D-49FE3210395B}" destId="{62F671F9-60B5-4106-B423-9522A4D40F46}" srcOrd="0" destOrd="0" presId="urn:microsoft.com/office/officeart/2005/8/layout/radial1"/>
    <dgm:cxn modelId="{0382970C-FE2D-4041-B679-A08E9D21481F}" type="presOf" srcId="{C9CFABA0-0F44-407D-894C-D2259192E0D1}" destId="{551E50CF-C1FC-42C4-8C9F-BFE9B5DBF49B}" srcOrd="0" destOrd="0" presId="urn:microsoft.com/office/officeart/2005/8/layout/radial1"/>
    <dgm:cxn modelId="{FBB364F1-A832-4AB8-A5F7-4BE9DBB65A35}" type="presOf" srcId="{CBA5743F-30E6-4EF5-86D2-A682F1E48A45}" destId="{B8E9A908-848E-4EC9-AD18-0411FCC475CD}" srcOrd="1" destOrd="0" presId="urn:microsoft.com/office/officeart/2005/8/layout/radial1"/>
    <dgm:cxn modelId="{6B50730A-AB15-41BA-94DA-80F14F61094C}" srcId="{B626C6C2-3E65-4E20-B9A3-FC611270DC00}" destId="{6E48CF45-C76B-422E-B021-A7C9723E4D01}" srcOrd="5" destOrd="0" parTransId="{9C7927AE-AAE1-470A-9440-7150472BB956}" sibTransId="{DD4656DD-9E67-4D40-B047-988E85711ABA}"/>
    <dgm:cxn modelId="{1E80333B-C5B4-4938-8BDF-CB36F0D508AD}" srcId="{B626C6C2-3E65-4E20-B9A3-FC611270DC00}" destId="{33A38EB7-76A8-44EA-AFAB-C33B97A02094}" srcOrd="4" destOrd="0" parTransId="{B5E93FE6-D7B1-486D-B62C-A35D6F1BA288}" sibTransId="{9E690676-2B4C-4B93-9BB1-0DC8E5A3AF5A}"/>
    <dgm:cxn modelId="{DCFF0BF9-0DC6-498C-8277-47146561FB3E}" type="presOf" srcId="{9C7927AE-AAE1-470A-9440-7150472BB956}" destId="{6A74A934-A9D4-4797-A73C-F79E51AF5943}" srcOrd="0" destOrd="0" presId="urn:microsoft.com/office/officeart/2005/8/layout/radial1"/>
    <dgm:cxn modelId="{5C4ED62C-24D6-41D9-B1A2-E7E2AECF67B3}" srcId="{D132A0F2-DCBD-44DC-BC97-AC57EF359C76}" destId="{B626C6C2-3E65-4E20-B9A3-FC611270DC00}" srcOrd="0" destOrd="0" parTransId="{A165FCDE-5B45-4519-8774-258E9602A07A}" sibTransId="{FF1C1E05-52F5-40CF-974B-6BD540F74826}"/>
    <dgm:cxn modelId="{59EF933F-58C0-410D-BEF8-48703D5D5953}" type="presOf" srcId="{CBA5743F-30E6-4EF5-86D2-A682F1E48A45}" destId="{B2637428-0545-4748-BD7B-CD9C7E95C4BD}" srcOrd="0" destOrd="0" presId="urn:microsoft.com/office/officeart/2005/8/layout/radial1"/>
    <dgm:cxn modelId="{A72FA13A-E6E2-4365-A114-BD09309D042D}" srcId="{B626C6C2-3E65-4E20-B9A3-FC611270DC00}" destId="{86D04088-32D8-48CE-92F7-7B85CEF99FDC}" srcOrd="3" destOrd="0" parTransId="{ED6A5E54-2EE1-40DF-9D1D-49FE3210395B}" sibTransId="{AE544456-414B-42C5-A5E9-F1DD844FEDEC}"/>
    <dgm:cxn modelId="{9E755866-516E-42C1-912C-ED73C35BBB2D}" srcId="{B626C6C2-3E65-4E20-B9A3-FC611270DC00}" destId="{CC73123B-07ED-444A-9804-F19FB47B79B2}" srcOrd="1" destOrd="0" parTransId="{EB5C0BF8-4EF2-4016-BE8F-44FF559334B9}" sibTransId="{66A26950-E6C1-4479-B2FA-ED66F24E3D84}"/>
    <dgm:cxn modelId="{347C6892-4082-42DD-8927-D1F8378467E6}" type="presOf" srcId="{E6652790-16D6-448E-B8DC-4A419504D013}" destId="{215564A8-7016-4186-999C-D37207167EF7}" srcOrd="0" destOrd="0" presId="urn:microsoft.com/office/officeart/2005/8/layout/radial1"/>
    <dgm:cxn modelId="{9A471674-A7D6-4D05-BFFD-AE53DDB4F769}" type="presOf" srcId="{B5E93FE6-D7B1-486D-B62C-A35D6F1BA288}" destId="{8C25146E-EDF9-400E-96C8-CB46CC8EBFC6}" srcOrd="1" destOrd="0" presId="urn:microsoft.com/office/officeart/2005/8/layout/radial1"/>
    <dgm:cxn modelId="{F7EFBC97-7726-48FE-B710-62F4B73ECCD8}" type="presOf" srcId="{86D04088-32D8-48CE-92F7-7B85CEF99FDC}" destId="{ADF48A9C-B65E-4211-B620-AD4B8745D7EC}" srcOrd="0" destOrd="0" presId="urn:microsoft.com/office/officeart/2005/8/layout/radial1"/>
    <dgm:cxn modelId="{D5B31074-682B-42A0-AF4C-04929FD83BF0}" type="presOf" srcId="{A16FE1E2-28E1-4346-835B-E8AC9FCCF0AF}" destId="{D987DD2C-461B-4FCD-B858-4B55987BD0CA}" srcOrd="0" destOrd="0" presId="urn:microsoft.com/office/officeart/2005/8/layout/radial1"/>
    <dgm:cxn modelId="{362FCD75-99F7-4D71-AC2D-CA1C834CE9A0}" type="presOf" srcId="{33A38EB7-76A8-44EA-AFAB-C33B97A02094}" destId="{E5EE592B-4358-4C61-A351-6DEAD9ABE67E}" srcOrd="0" destOrd="0" presId="urn:microsoft.com/office/officeart/2005/8/layout/radial1"/>
    <dgm:cxn modelId="{C836FA86-9A5B-40D0-8311-94869F1A9B77}" srcId="{B626C6C2-3E65-4E20-B9A3-FC611270DC00}" destId="{A16FE1E2-28E1-4346-835B-E8AC9FCCF0AF}" srcOrd="2" destOrd="0" parTransId="{E6652790-16D6-448E-B8DC-4A419504D013}" sibTransId="{970FABE2-9491-4981-AB72-B17317907ECB}"/>
    <dgm:cxn modelId="{1E83B401-A654-4F47-8B8E-ADB3F823D011}" type="presParOf" srcId="{46C81BB2-A8BB-4819-B587-4AEAF3137CFC}" destId="{D76BB2C8-234E-49F2-BA46-7DAC80B2DC83}" srcOrd="0" destOrd="0" presId="urn:microsoft.com/office/officeart/2005/8/layout/radial1"/>
    <dgm:cxn modelId="{6F2AB590-7C46-4288-ADE1-32C670D0FD8A}" type="presParOf" srcId="{46C81BB2-A8BB-4819-B587-4AEAF3137CFC}" destId="{B2637428-0545-4748-BD7B-CD9C7E95C4BD}" srcOrd="1" destOrd="0" presId="urn:microsoft.com/office/officeart/2005/8/layout/radial1"/>
    <dgm:cxn modelId="{21964BCF-F82C-4EBA-902C-3500222B5C71}" type="presParOf" srcId="{B2637428-0545-4748-BD7B-CD9C7E95C4BD}" destId="{B8E9A908-848E-4EC9-AD18-0411FCC475CD}" srcOrd="0" destOrd="0" presId="urn:microsoft.com/office/officeart/2005/8/layout/radial1"/>
    <dgm:cxn modelId="{F5D08194-97BF-43A8-AFDD-E438CD8C3BDC}" type="presParOf" srcId="{46C81BB2-A8BB-4819-B587-4AEAF3137CFC}" destId="{644C37F9-890D-454E-A6D8-CA4C6A340DE8}" srcOrd="2" destOrd="0" presId="urn:microsoft.com/office/officeart/2005/8/layout/radial1"/>
    <dgm:cxn modelId="{F3D11865-D749-4AD3-9A28-9017695CD491}" type="presParOf" srcId="{46C81BB2-A8BB-4819-B587-4AEAF3137CFC}" destId="{9291297E-B1D6-4C44-A7DE-967586BE4426}" srcOrd="3" destOrd="0" presId="urn:microsoft.com/office/officeart/2005/8/layout/radial1"/>
    <dgm:cxn modelId="{1D8A33B8-C5C2-4467-BC9D-DB82F0D32B61}" type="presParOf" srcId="{9291297E-B1D6-4C44-A7DE-967586BE4426}" destId="{79C8D7CD-B840-4D56-9EA5-0B3FDC4B7098}" srcOrd="0" destOrd="0" presId="urn:microsoft.com/office/officeart/2005/8/layout/radial1"/>
    <dgm:cxn modelId="{6039FE5B-3166-4E98-A03C-D06252567AA9}" type="presParOf" srcId="{46C81BB2-A8BB-4819-B587-4AEAF3137CFC}" destId="{4A2DDD16-F537-4964-AD75-64D49A28D041}" srcOrd="4" destOrd="0" presId="urn:microsoft.com/office/officeart/2005/8/layout/radial1"/>
    <dgm:cxn modelId="{414ADC70-3EC5-4AFB-B8D1-A505413A66F5}" type="presParOf" srcId="{46C81BB2-A8BB-4819-B587-4AEAF3137CFC}" destId="{215564A8-7016-4186-999C-D37207167EF7}" srcOrd="5" destOrd="0" presId="urn:microsoft.com/office/officeart/2005/8/layout/radial1"/>
    <dgm:cxn modelId="{0D228133-5E64-4C4B-93FC-5098A91B86A5}" type="presParOf" srcId="{215564A8-7016-4186-999C-D37207167EF7}" destId="{3D414AF9-BE9D-44F0-9457-FB8AFED6741B}" srcOrd="0" destOrd="0" presId="urn:microsoft.com/office/officeart/2005/8/layout/radial1"/>
    <dgm:cxn modelId="{084C8A19-CF66-49E3-B54E-36AB403EE10A}" type="presParOf" srcId="{46C81BB2-A8BB-4819-B587-4AEAF3137CFC}" destId="{D987DD2C-461B-4FCD-B858-4B55987BD0CA}" srcOrd="6" destOrd="0" presId="urn:microsoft.com/office/officeart/2005/8/layout/radial1"/>
    <dgm:cxn modelId="{1BD27FE7-8ED5-4D9D-A99D-7A08DB0C952B}" type="presParOf" srcId="{46C81BB2-A8BB-4819-B587-4AEAF3137CFC}" destId="{62F671F9-60B5-4106-B423-9522A4D40F46}" srcOrd="7" destOrd="0" presId="urn:microsoft.com/office/officeart/2005/8/layout/radial1"/>
    <dgm:cxn modelId="{4B4F82FA-2531-4830-A832-1F62BD380D9E}" type="presParOf" srcId="{62F671F9-60B5-4106-B423-9522A4D40F46}" destId="{120307F7-5DA2-43D0-A2D1-6CE548229CA5}" srcOrd="0" destOrd="0" presId="urn:microsoft.com/office/officeart/2005/8/layout/radial1"/>
    <dgm:cxn modelId="{98EC6C3A-88C3-4324-82B2-11BE4FA42BF2}" type="presParOf" srcId="{46C81BB2-A8BB-4819-B587-4AEAF3137CFC}" destId="{ADF48A9C-B65E-4211-B620-AD4B8745D7EC}" srcOrd="8" destOrd="0" presId="urn:microsoft.com/office/officeart/2005/8/layout/radial1"/>
    <dgm:cxn modelId="{0B8FC307-F26F-4DD5-889B-6AC2827C36C0}" type="presParOf" srcId="{46C81BB2-A8BB-4819-B587-4AEAF3137CFC}" destId="{A387677A-21CF-4748-B22E-F9AD72B141EB}" srcOrd="9" destOrd="0" presId="urn:microsoft.com/office/officeart/2005/8/layout/radial1"/>
    <dgm:cxn modelId="{79090A01-C85D-4087-B99B-E4DCCA234166}" type="presParOf" srcId="{A387677A-21CF-4748-B22E-F9AD72B141EB}" destId="{8C25146E-EDF9-400E-96C8-CB46CC8EBFC6}" srcOrd="0" destOrd="0" presId="urn:microsoft.com/office/officeart/2005/8/layout/radial1"/>
    <dgm:cxn modelId="{A0A9E029-9F79-48E5-A6A5-A676F74F4E37}" type="presParOf" srcId="{46C81BB2-A8BB-4819-B587-4AEAF3137CFC}" destId="{E5EE592B-4358-4C61-A351-6DEAD9ABE67E}" srcOrd="10" destOrd="0" presId="urn:microsoft.com/office/officeart/2005/8/layout/radial1"/>
    <dgm:cxn modelId="{D12155EA-A17F-458F-A8B9-A82F480264E4}" type="presParOf" srcId="{46C81BB2-A8BB-4819-B587-4AEAF3137CFC}" destId="{6A74A934-A9D4-4797-A73C-F79E51AF5943}" srcOrd="11" destOrd="0" presId="urn:microsoft.com/office/officeart/2005/8/layout/radial1"/>
    <dgm:cxn modelId="{A1675840-E567-4EF7-9BAA-96996EC90C02}" type="presParOf" srcId="{6A74A934-A9D4-4797-A73C-F79E51AF5943}" destId="{A7794A66-3108-4A99-BD14-8584627B69BB}" srcOrd="0" destOrd="0" presId="urn:microsoft.com/office/officeart/2005/8/layout/radial1"/>
    <dgm:cxn modelId="{934B12F4-7B06-4696-A3AF-21E42F23854A}" type="presParOf" srcId="{46C81BB2-A8BB-4819-B587-4AEAF3137CFC}" destId="{744C4D02-B327-4CBF-B85A-9E5B4585E8F7}" srcOrd="12" destOrd="0" presId="urn:microsoft.com/office/officeart/2005/8/layout/radial1"/>
    <dgm:cxn modelId="{9A662F81-E1F4-4510-AEAE-51DBFED1CA35}" type="presParOf" srcId="{46C81BB2-A8BB-4819-B587-4AEAF3137CFC}" destId="{D831B6E3-2740-4EE2-9F97-1D32608CA065}" srcOrd="13" destOrd="0" presId="urn:microsoft.com/office/officeart/2005/8/layout/radial1"/>
    <dgm:cxn modelId="{64AFA6C2-EB16-4B0D-86CD-823EA51CBA05}" type="presParOf" srcId="{D831B6E3-2740-4EE2-9F97-1D32608CA065}" destId="{7F556D40-72D0-4778-B4BC-6F9D13EC512B}" srcOrd="0" destOrd="0" presId="urn:microsoft.com/office/officeart/2005/8/layout/radial1"/>
    <dgm:cxn modelId="{22D3B8A7-5959-4BE3-8644-152538628847}" type="presParOf" srcId="{46C81BB2-A8BB-4819-B587-4AEAF3137CFC}" destId="{389D646D-0F93-4D78-A765-788ADF1B958E}" srcOrd="14" destOrd="0" presId="urn:microsoft.com/office/officeart/2005/8/layout/radial1"/>
    <dgm:cxn modelId="{63A451EF-A3F0-4E98-9ED3-7FCB54E744E2}" type="presParOf" srcId="{46C81BB2-A8BB-4819-B587-4AEAF3137CFC}" destId="{A3DAE5AB-30D2-43C2-9548-2566FF73E406}" srcOrd="15" destOrd="0" presId="urn:microsoft.com/office/officeart/2005/8/layout/radial1"/>
    <dgm:cxn modelId="{6C88FF22-EF5F-4F0C-94CB-BB8C105ECF4C}" type="presParOf" srcId="{A3DAE5AB-30D2-43C2-9548-2566FF73E406}" destId="{C145866E-441E-43E9-9A40-2E226ABCAA8A}" srcOrd="0" destOrd="0" presId="urn:microsoft.com/office/officeart/2005/8/layout/radial1"/>
    <dgm:cxn modelId="{A740CA1D-819E-4808-A6BD-C22BAA889BB3}" type="presParOf" srcId="{46C81BB2-A8BB-4819-B587-4AEAF3137CFC}" destId="{551E50CF-C1FC-42C4-8C9F-BFE9B5DBF49B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BB2C8-234E-49F2-BA46-7DAC80B2DC83}">
      <dsp:nvSpPr>
        <dsp:cNvPr id="0" name=""/>
        <dsp:cNvSpPr/>
      </dsp:nvSpPr>
      <dsp:spPr>
        <a:xfrm>
          <a:off x="4527113" y="2515522"/>
          <a:ext cx="1876435" cy="1829201"/>
        </a:xfrm>
        <a:prstGeom prst="ellipse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rPr>
            <a:t>Направления</a:t>
          </a:r>
        </a:p>
      </dsp:txBody>
      <dsp:txXfrm>
        <a:off x="4801911" y="2783402"/>
        <a:ext cx="1326839" cy="1293441"/>
      </dsp:txXfrm>
    </dsp:sp>
    <dsp:sp modelId="{B2637428-0545-4748-BD7B-CD9C7E95C4BD}">
      <dsp:nvSpPr>
        <dsp:cNvPr id="0" name=""/>
        <dsp:cNvSpPr/>
      </dsp:nvSpPr>
      <dsp:spPr>
        <a:xfrm rot="16200000">
          <a:off x="4990005" y="2027530"/>
          <a:ext cx="950651" cy="25332"/>
        </a:xfrm>
        <a:custGeom>
          <a:avLst/>
          <a:gdLst/>
          <a:ahLst/>
          <a:cxnLst/>
          <a:rect l="0" t="0" r="0" b="0"/>
          <a:pathLst>
            <a:path>
              <a:moveTo>
                <a:pt x="0" y="12666"/>
              </a:moveTo>
              <a:lnTo>
                <a:pt x="950651" y="12666"/>
              </a:lnTo>
            </a:path>
          </a:pathLst>
        </a:custGeom>
        <a:noFill/>
        <a:ln w="127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Franklin Gothic Demi Cond" panose="020B0706030402020204" pitchFamily="34" charset="0"/>
          </a:endParaRPr>
        </a:p>
      </dsp:txBody>
      <dsp:txXfrm>
        <a:off x="5441564" y="2016430"/>
        <a:ext cx="47532" cy="47532"/>
      </dsp:txXfrm>
    </dsp:sp>
    <dsp:sp modelId="{644C37F9-890D-454E-A6D8-CA4C6A340DE8}">
      <dsp:nvSpPr>
        <dsp:cNvPr id="0" name=""/>
        <dsp:cNvSpPr/>
      </dsp:nvSpPr>
      <dsp:spPr>
        <a:xfrm>
          <a:off x="4692518" y="19246"/>
          <a:ext cx="1545625" cy="1545625"/>
        </a:xfrm>
        <a:prstGeom prst="ellipse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rPr>
            <a:t>Гражданское воспитание</a:t>
          </a:r>
          <a:endParaRPr lang="ru-RU" sz="1600" kern="1200" dirty="0">
            <a:solidFill>
              <a:schemeClr val="accent6">
                <a:lumMod val="75000"/>
              </a:schemeClr>
            </a:solidFill>
            <a:latin typeface="Franklin Gothic Demi Cond" panose="020B0706030402020204" pitchFamily="34" charset="0"/>
            <a:cs typeface="Times New Roman" panose="02020603050405020304" pitchFamily="18" charset="0"/>
          </a:endParaRPr>
        </a:p>
      </dsp:txBody>
      <dsp:txXfrm>
        <a:off x="4918870" y="245598"/>
        <a:ext cx="1092921" cy="1092921"/>
      </dsp:txXfrm>
    </dsp:sp>
    <dsp:sp modelId="{9291297E-B1D6-4C44-A7DE-967586BE4426}">
      <dsp:nvSpPr>
        <dsp:cNvPr id="0" name=""/>
        <dsp:cNvSpPr/>
      </dsp:nvSpPr>
      <dsp:spPr>
        <a:xfrm rot="18891029">
          <a:off x="5984622" y="2438894"/>
          <a:ext cx="908355" cy="25332"/>
        </a:xfrm>
        <a:custGeom>
          <a:avLst/>
          <a:gdLst/>
          <a:ahLst/>
          <a:cxnLst/>
          <a:rect l="0" t="0" r="0" b="0"/>
          <a:pathLst>
            <a:path>
              <a:moveTo>
                <a:pt x="0" y="12666"/>
              </a:moveTo>
              <a:lnTo>
                <a:pt x="908355" y="12666"/>
              </a:lnTo>
            </a:path>
          </a:pathLst>
        </a:custGeom>
        <a:noFill/>
        <a:ln w="127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Franklin Gothic Demi Cond" panose="020B0706030402020204" pitchFamily="34" charset="0"/>
          </a:endParaRPr>
        </a:p>
      </dsp:txBody>
      <dsp:txXfrm>
        <a:off x="6416091" y="2428851"/>
        <a:ext cx="45417" cy="45417"/>
      </dsp:txXfrm>
    </dsp:sp>
    <dsp:sp modelId="{4A2DDD16-F537-4964-AD75-64D49A28D041}">
      <dsp:nvSpPr>
        <dsp:cNvPr id="0" name=""/>
        <dsp:cNvSpPr/>
      </dsp:nvSpPr>
      <dsp:spPr>
        <a:xfrm>
          <a:off x="6491551" y="789069"/>
          <a:ext cx="1664592" cy="1545625"/>
        </a:xfrm>
        <a:prstGeom prst="ellipse">
          <a:avLst/>
        </a:prstGeom>
        <a:solidFill>
          <a:schemeClr val="accent4">
            <a:shade val="80000"/>
            <a:hueOff val="-73326"/>
            <a:satOff val="0"/>
            <a:lumOff val="48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rPr>
            <a:t>Патриотическое воспитание</a:t>
          </a:r>
          <a:endParaRPr lang="ru-RU" sz="1300" kern="1200" dirty="0">
            <a:solidFill>
              <a:schemeClr val="accent6">
                <a:lumMod val="75000"/>
              </a:schemeClr>
            </a:solidFill>
            <a:latin typeface="Franklin Gothic Demi Cond" panose="020B0706030402020204" pitchFamily="34" charset="0"/>
            <a:cs typeface="Times New Roman" panose="02020603050405020304" pitchFamily="18" charset="0"/>
          </a:endParaRPr>
        </a:p>
      </dsp:txBody>
      <dsp:txXfrm>
        <a:off x="6735325" y="1015421"/>
        <a:ext cx="1177044" cy="1092921"/>
      </dsp:txXfrm>
    </dsp:sp>
    <dsp:sp modelId="{215564A8-7016-4186-999C-D37207167EF7}">
      <dsp:nvSpPr>
        <dsp:cNvPr id="0" name=""/>
        <dsp:cNvSpPr/>
      </dsp:nvSpPr>
      <dsp:spPr>
        <a:xfrm rot="21587280">
          <a:off x="6403539" y="3412384"/>
          <a:ext cx="865665" cy="25332"/>
        </a:xfrm>
        <a:custGeom>
          <a:avLst/>
          <a:gdLst/>
          <a:ahLst/>
          <a:cxnLst/>
          <a:rect l="0" t="0" r="0" b="0"/>
          <a:pathLst>
            <a:path>
              <a:moveTo>
                <a:pt x="0" y="12666"/>
              </a:moveTo>
              <a:lnTo>
                <a:pt x="865665" y="12666"/>
              </a:lnTo>
            </a:path>
          </a:pathLst>
        </a:custGeom>
        <a:noFill/>
        <a:ln w="127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Franklin Gothic Demi Cond" panose="020B0706030402020204" pitchFamily="34" charset="0"/>
          </a:endParaRPr>
        </a:p>
      </dsp:txBody>
      <dsp:txXfrm>
        <a:off x="6814730" y="3403408"/>
        <a:ext cx="43283" cy="43283"/>
      </dsp:txXfrm>
    </dsp:sp>
    <dsp:sp modelId="{D987DD2C-461B-4FCD-B858-4B55987BD0CA}">
      <dsp:nvSpPr>
        <dsp:cNvPr id="0" name=""/>
        <dsp:cNvSpPr/>
      </dsp:nvSpPr>
      <dsp:spPr>
        <a:xfrm>
          <a:off x="7269195" y="2647585"/>
          <a:ext cx="1648950" cy="1545625"/>
        </a:xfrm>
        <a:prstGeom prst="ellipse">
          <a:avLst/>
        </a:prstGeom>
        <a:solidFill>
          <a:schemeClr val="accent4">
            <a:shade val="80000"/>
            <a:hueOff val="-146652"/>
            <a:satOff val="0"/>
            <a:lumOff val="96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rPr>
            <a:t>Духовно-нравственное воспитание</a:t>
          </a:r>
          <a:endParaRPr lang="ru-RU" sz="1500" kern="1200" dirty="0">
            <a:solidFill>
              <a:schemeClr val="accent6">
                <a:lumMod val="75000"/>
              </a:schemeClr>
            </a:solidFill>
            <a:latin typeface="Franklin Gothic Demi Cond" panose="020B0706030402020204" pitchFamily="34" charset="0"/>
            <a:cs typeface="Times New Roman" panose="02020603050405020304" pitchFamily="18" charset="0"/>
          </a:endParaRPr>
        </a:p>
      </dsp:txBody>
      <dsp:txXfrm>
        <a:off x="7510678" y="2873937"/>
        <a:ext cx="1165984" cy="1092921"/>
      </dsp:txXfrm>
    </dsp:sp>
    <dsp:sp modelId="{62F671F9-60B5-4106-B423-9522A4D40F46}">
      <dsp:nvSpPr>
        <dsp:cNvPr id="0" name=""/>
        <dsp:cNvSpPr/>
      </dsp:nvSpPr>
      <dsp:spPr>
        <a:xfrm rot="2690982">
          <a:off x="5993016" y="4383248"/>
          <a:ext cx="886372" cy="25332"/>
        </a:xfrm>
        <a:custGeom>
          <a:avLst/>
          <a:gdLst/>
          <a:ahLst/>
          <a:cxnLst/>
          <a:rect l="0" t="0" r="0" b="0"/>
          <a:pathLst>
            <a:path>
              <a:moveTo>
                <a:pt x="0" y="12666"/>
              </a:moveTo>
              <a:lnTo>
                <a:pt x="886372" y="12666"/>
              </a:lnTo>
            </a:path>
          </a:pathLst>
        </a:custGeom>
        <a:noFill/>
        <a:ln w="127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Franklin Gothic Demi Cond" panose="020B0706030402020204" pitchFamily="34" charset="0"/>
          </a:endParaRPr>
        </a:p>
      </dsp:txBody>
      <dsp:txXfrm>
        <a:off x="6414043" y="4373755"/>
        <a:ext cx="44318" cy="44318"/>
      </dsp:txXfrm>
    </dsp:sp>
    <dsp:sp modelId="{ADF48A9C-B65E-4211-B620-AD4B8745D7EC}">
      <dsp:nvSpPr>
        <dsp:cNvPr id="0" name=""/>
        <dsp:cNvSpPr/>
      </dsp:nvSpPr>
      <dsp:spPr>
        <a:xfrm>
          <a:off x="6494295" y="4489479"/>
          <a:ext cx="1659105" cy="1578871"/>
        </a:xfrm>
        <a:prstGeom prst="ellipse">
          <a:avLst/>
        </a:prstGeom>
        <a:solidFill>
          <a:schemeClr val="accent4">
            <a:shade val="80000"/>
            <a:hueOff val="-219978"/>
            <a:satOff val="0"/>
            <a:lumOff val="145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rPr>
            <a:t>Эстетическое воспитание</a:t>
          </a:r>
          <a:endParaRPr lang="ru-RU" sz="1500" kern="1200" dirty="0">
            <a:solidFill>
              <a:schemeClr val="accent6">
                <a:lumMod val="75000"/>
              </a:schemeClr>
            </a:solidFill>
            <a:latin typeface="Franklin Gothic Demi Cond" panose="020B0706030402020204" pitchFamily="34" charset="0"/>
            <a:cs typeface="Times New Roman" panose="02020603050405020304" pitchFamily="18" charset="0"/>
          </a:endParaRPr>
        </a:p>
      </dsp:txBody>
      <dsp:txXfrm>
        <a:off x="6737265" y="4720699"/>
        <a:ext cx="1173165" cy="1116431"/>
      </dsp:txXfrm>
    </dsp:sp>
    <dsp:sp modelId="{A387677A-21CF-4748-B22E-F9AD72B141EB}">
      <dsp:nvSpPr>
        <dsp:cNvPr id="0" name=""/>
        <dsp:cNvSpPr/>
      </dsp:nvSpPr>
      <dsp:spPr>
        <a:xfrm rot="5400000">
          <a:off x="5008331" y="4789057"/>
          <a:ext cx="913998" cy="25332"/>
        </a:xfrm>
        <a:custGeom>
          <a:avLst/>
          <a:gdLst/>
          <a:ahLst/>
          <a:cxnLst/>
          <a:rect l="0" t="0" r="0" b="0"/>
          <a:pathLst>
            <a:path>
              <a:moveTo>
                <a:pt x="0" y="12666"/>
              </a:moveTo>
              <a:lnTo>
                <a:pt x="913998" y="12666"/>
              </a:lnTo>
            </a:path>
          </a:pathLst>
        </a:custGeom>
        <a:noFill/>
        <a:ln w="127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Franklin Gothic Demi Cond" panose="020B0706030402020204" pitchFamily="34" charset="0"/>
          </a:endParaRPr>
        </a:p>
      </dsp:txBody>
      <dsp:txXfrm>
        <a:off x="5442481" y="4778873"/>
        <a:ext cx="45699" cy="45699"/>
      </dsp:txXfrm>
    </dsp:sp>
    <dsp:sp modelId="{E5EE592B-4358-4C61-A351-6DEAD9ABE67E}">
      <dsp:nvSpPr>
        <dsp:cNvPr id="0" name=""/>
        <dsp:cNvSpPr/>
      </dsp:nvSpPr>
      <dsp:spPr>
        <a:xfrm>
          <a:off x="4672734" y="5258722"/>
          <a:ext cx="1585193" cy="1580030"/>
        </a:xfrm>
        <a:prstGeom prst="ellipse">
          <a:avLst/>
        </a:prstGeom>
        <a:solidFill>
          <a:schemeClr val="accent4">
            <a:shade val="80000"/>
            <a:hueOff val="-293305"/>
            <a:satOff val="0"/>
            <a:lumOff val="193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rPr>
            <a:t>Физическое воспитание, формирование культуры ЗОЖ и эмоционального благополучия</a:t>
          </a:r>
          <a:endParaRPr lang="ru-RU" sz="1300" kern="1200" dirty="0">
            <a:solidFill>
              <a:schemeClr val="accent6">
                <a:lumMod val="75000"/>
              </a:schemeClr>
            </a:solidFill>
            <a:latin typeface="Franklin Gothic Demi Cond" panose="020B0706030402020204" pitchFamily="34" charset="0"/>
            <a:cs typeface="Times New Roman" panose="02020603050405020304" pitchFamily="18" charset="0"/>
          </a:endParaRPr>
        </a:p>
      </dsp:txBody>
      <dsp:txXfrm>
        <a:off x="4904880" y="5490112"/>
        <a:ext cx="1120901" cy="1117250"/>
      </dsp:txXfrm>
    </dsp:sp>
    <dsp:sp modelId="{6A74A934-A9D4-4797-A73C-F79E51AF5943}">
      <dsp:nvSpPr>
        <dsp:cNvPr id="0" name=""/>
        <dsp:cNvSpPr/>
      </dsp:nvSpPr>
      <dsp:spPr>
        <a:xfrm rot="8109018">
          <a:off x="4041996" y="4387076"/>
          <a:ext cx="897229" cy="25332"/>
        </a:xfrm>
        <a:custGeom>
          <a:avLst/>
          <a:gdLst/>
          <a:ahLst/>
          <a:cxnLst/>
          <a:rect l="0" t="0" r="0" b="0"/>
          <a:pathLst>
            <a:path>
              <a:moveTo>
                <a:pt x="0" y="12666"/>
              </a:moveTo>
              <a:lnTo>
                <a:pt x="897229" y="12666"/>
              </a:lnTo>
            </a:path>
          </a:pathLst>
        </a:custGeom>
        <a:noFill/>
        <a:ln w="127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Franklin Gothic Demi Cond" panose="020B0706030402020204" pitchFamily="34" charset="0"/>
          </a:endParaRPr>
        </a:p>
      </dsp:txBody>
      <dsp:txXfrm rot="10800000">
        <a:off x="4468180" y="4377312"/>
        <a:ext cx="44861" cy="44861"/>
      </dsp:txXfrm>
    </dsp:sp>
    <dsp:sp modelId="{744C4D02-B327-4CBF-B85A-9E5B4585E8F7}">
      <dsp:nvSpPr>
        <dsp:cNvPr id="0" name=""/>
        <dsp:cNvSpPr/>
      </dsp:nvSpPr>
      <dsp:spPr>
        <a:xfrm>
          <a:off x="2781303" y="4506102"/>
          <a:ext cx="1651021" cy="1545625"/>
        </a:xfrm>
        <a:prstGeom prst="ellipse">
          <a:avLst/>
        </a:prstGeom>
        <a:solidFill>
          <a:schemeClr val="accent4">
            <a:shade val="80000"/>
            <a:hueOff val="-366631"/>
            <a:satOff val="0"/>
            <a:lumOff val="24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rPr>
            <a:t>Трудовое воспитание</a:t>
          </a:r>
          <a:endParaRPr lang="ru-RU" sz="1800" kern="1200" dirty="0">
            <a:solidFill>
              <a:schemeClr val="accent6">
                <a:lumMod val="75000"/>
              </a:schemeClr>
            </a:solidFill>
            <a:latin typeface="Franklin Gothic Demi Cond" panose="020B0706030402020204" pitchFamily="34" charset="0"/>
            <a:cs typeface="Times New Roman" panose="02020603050405020304" pitchFamily="18" charset="0"/>
          </a:endParaRPr>
        </a:p>
      </dsp:txBody>
      <dsp:txXfrm>
        <a:off x="3023089" y="4732454"/>
        <a:ext cx="1167449" cy="1092921"/>
      </dsp:txXfrm>
    </dsp:sp>
    <dsp:sp modelId="{D831B6E3-2740-4EE2-9F97-1D32608CA065}">
      <dsp:nvSpPr>
        <dsp:cNvPr id="0" name=""/>
        <dsp:cNvSpPr/>
      </dsp:nvSpPr>
      <dsp:spPr>
        <a:xfrm rot="10812720">
          <a:off x="3609795" y="3412288"/>
          <a:ext cx="917327" cy="25332"/>
        </a:xfrm>
        <a:custGeom>
          <a:avLst/>
          <a:gdLst/>
          <a:ahLst/>
          <a:cxnLst/>
          <a:rect l="0" t="0" r="0" b="0"/>
          <a:pathLst>
            <a:path>
              <a:moveTo>
                <a:pt x="0" y="12666"/>
              </a:moveTo>
              <a:lnTo>
                <a:pt x="917327" y="12666"/>
              </a:lnTo>
            </a:path>
          </a:pathLst>
        </a:custGeom>
        <a:noFill/>
        <a:ln w="127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Franklin Gothic Demi Cond" panose="020B0706030402020204" pitchFamily="34" charset="0"/>
          </a:endParaRPr>
        </a:p>
      </dsp:txBody>
      <dsp:txXfrm rot="10800000">
        <a:off x="4045526" y="3402021"/>
        <a:ext cx="45866" cy="45866"/>
      </dsp:txXfrm>
    </dsp:sp>
    <dsp:sp modelId="{389D646D-0F93-4D78-A765-788ADF1B958E}">
      <dsp:nvSpPr>
        <dsp:cNvPr id="0" name=""/>
        <dsp:cNvSpPr/>
      </dsp:nvSpPr>
      <dsp:spPr>
        <a:xfrm>
          <a:off x="2064178" y="2647585"/>
          <a:ext cx="1545625" cy="1545625"/>
        </a:xfrm>
        <a:prstGeom prst="ellipse">
          <a:avLst/>
        </a:prstGeom>
        <a:solidFill>
          <a:schemeClr val="accent4">
            <a:shade val="80000"/>
            <a:hueOff val="-439957"/>
            <a:satOff val="0"/>
            <a:lumOff val="290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rPr>
            <a:t>Ценности научного познания</a:t>
          </a:r>
          <a:endParaRPr lang="ru-RU" sz="2000" kern="1200" dirty="0">
            <a:solidFill>
              <a:schemeClr val="accent6">
                <a:lumMod val="75000"/>
              </a:schemeClr>
            </a:solidFill>
            <a:latin typeface="Franklin Gothic Demi Cond" panose="020B0706030402020204" pitchFamily="34" charset="0"/>
            <a:cs typeface="Times New Roman" panose="02020603050405020304" pitchFamily="18" charset="0"/>
          </a:endParaRPr>
        </a:p>
      </dsp:txBody>
      <dsp:txXfrm>
        <a:off x="2290530" y="2873937"/>
        <a:ext cx="1092921" cy="1092921"/>
      </dsp:txXfrm>
    </dsp:sp>
    <dsp:sp modelId="{A3DAE5AB-30D2-43C2-9548-2566FF73E406}">
      <dsp:nvSpPr>
        <dsp:cNvPr id="0" name=""/>
        <dsp:cNvSpPr/>
      </dsp:nvSpPr>
      <dsp:spPr>
        <a:xfrm rot="13508971">
          <a:off x="4021890" y="2432327"/>
          <a:ext cx="926879" cy="25332"/>
        </a:xfrm>
        <a:custGeom>
          <a:avLst/>
          <a:gdLst/>
          <a:ahLst/>
          <a:cxnLst/>
          <a:rect l="0" t="0" r="0" b="0"/>
          <a:pathLst>
            <a:path>
              <a:moveTo>
                <a:pt x="0" y="12666"/>
              </a:moveTo>
              <a:lnTo>
                <a:pt x="926879" y="12666"/>
              </a:lnTo>
            </a:path>
          </a:pathLst>
        </a:custGeom>
        <a:noFill/>
        <a:ln w="127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Franklin Gothic Demi Cond" panose="020B0706030402020204" pitchFamily="34" charset="0"/>
          </a:endParaRPr>
        </a:p>
      </dsp:txBody>
      <dsp:txXfrm rot="10800000">
        <a:off x="4462157" y="2421822"/>
        <a:ext cx="46343" cy="46343"/>
      </dsp:txXfrm>
    </dsp:sp>
    <dsp:sp modelId="{551E50CF-C1FC-42C4-8C9F-BFE9B5DBF49B}">
      <dsp:nvSpPr>
        <dsp:cNvPr id="0" name=""/>
        <dsp:cNvSpPr/>
      </dsp:nvSpPr>
      <dsp:spPr>
        <a:xfrm>
          <a:off x="2813074" y="790576"/>
          <a:ext cx="1587480" cy="1542611"/>
        </a:xfrm>
        <a:prstGeom prst="ellipse">
          <a:avLst/>
        </a:prstGeom>
        <a:solidFill>
          <a:schemeClr val="accent4">
            <a:shade val="80000"/>
            <a:hueOff val="-513283"/>
            <a:satOff val="0"/>
            <a:lumOff val="338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rPr>
            <a:t>Глобально-ориентированное воспитание</a:t>
          </a:r>
          <a:endParaRPr lang="ru-RU" sz="1600" kern="1200" dirty="0">
            <a:solidFill>
              <a:schemeClr val="accent6">
                <a:lumMod val="75000"/>
              </a:schemeClr>
            </a:solidFill>
            <a:latin typeface="Franklin Gothic Demi Cond" panose="020B0706030402020204" pitchFamily="34" charset="0"/>
            <a:cs typeface="Times New Roman" panose="02020603050405020304" pitchFamily="18" charset="0"/>
          </a:endParaRPr>
        </a:p>
      </dsp:txBody>
      <dsp:txXfrm>
        <a:off x="3045555" y="1016486"/>
        <a:ext cx="1122518" cy="1090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E8BB4-B5AA-40EC-ACCE-C0D62537875A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81D85-F3C8-4B4F-9215-54C6335018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9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81D85-F3C8-4B4F-9215-54C63350186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28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673C-C0D6-4390-8BD1-B66DDB39190E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A1FC-906D-4BCB-8020-D6B60CE98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62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673C-C0D6-4390-8BD1-B66DDB39190E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A1FC-906D-4BCB-8020-D6B60CE98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683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673C-C0D6-4390-8BD1-B66DDB39190E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A1FC-906D-4BCB-8020-D6B60CE98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82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673C-C0D6-4390-8BD1-B66DDB39190E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A1FC-906D-4BCB-8020-D6B60CE98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76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673C-C0D6-4390-8BD1-B66DDB39190E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A1FC-906D-4BCB-8020-D6B60CE98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83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673C-C0D6-4390-8BD1-B66DDB39190E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A1FC-906D-4BCB-8020-D6B60CE98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88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673C-C0D6-4390-8BD1-B66DDB39190E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A1FC-906D-4BCB-8020-D6B60CE98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223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673C-C0D6-4390-8BD1-B66DDB39190E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A1FC-906D-4BCB-8020-D6B60CE98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557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673C-C0D6-4390-8BD1-B66DDB39190E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A1FC-906D-4BCB-8020-D6B60CE98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00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673C-C0D6-4390-8BD1-B66DDB39190E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A1FC-906D-4BCB-8020-D6B60CE98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022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673C-C0D6-4390-8BD1-B66DDB39190E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A1FC-906D-4BCB-8020-D6B60CE98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75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A673C-C0D6-4390-8BD1-B66DDB39190E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5A1FC-906D-4BCB-8020-D6B60CE98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93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cbssmart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9746" y="1705394"/>
            <a:ext cx="6089952" cy="2387600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Программа воспитания</a:t>
            </a:r>
            <a:br>
              <a:rPr lang="ru-RU" sz="48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</a:br>
            <a:r>
              <a:rPr lang="ru-RU" sz="48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МОБУ Гимназии </a:t>
            </a:r>
            <a:br>
              <a:rPr lang="ru-RU" sz="48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</a:br>
            <a:r>
              <a:rPr lang="ru-RU" sz="48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«Центр глобального образования»</a:t>
            </a:r>
            <a:endParaRPr lang="ru-RU" sz="480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00464" y="4597254"/>
            <a:ext cx="5528517" cy="165576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Подготовили: </a:t>
            </a:r>
            <a:r>
              <a:rPr lang="en-US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c</a:t>
            </a:r>
            <a:r>
              <a:rPr lang="ru-RU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оветники</a:t>
            </a:r>
            <a:r>
              <a:rPr lang="ru-RU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 директора по воспитанию и взаимодействию с детскими общественными объединениями </a:t>
            </a:r>
          </a:p>
          <a:p>
            <a:pPr algn="r"/>
            <a:r>
              <a:rPr lang="ru-RU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Холлохова</a:t>
            </a:r>
            <a:r>
              <a:rPr lang="ru-RU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 Вилюяна </a:t>
            </a:r>
            <a:r>
              <a:rPr lang="ru-RU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Гаврильевна</a:t>
            </a:r>
            <a:endParaRPr lang="en-US" dirty="0" smtClean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Москалюк Александра Евгеньевна 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2" t="12085" r="19877" b="3867"/>
          <a:stretch/>
        </p:blipFill>
        <p:spPr bwMode="auto">
          <a:xfrm>
            <a:off x="5292280" y="167162"/>
            <a:ext cx="1416368" cy="1446520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1" y="1857794"/>
            <a:ext cx="4756455" cy="35673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546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3481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Детские общественные объединения в нашей гимназии</a:t>
            </a:r>
            <a:endParaRPr lang="ru-RU" sz="6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123" y="1660378"/>
            <a:ext cx="12027877" cy="553915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 Правительство гимназии – 83 чел.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Волонтерский отряд «Клевер» - 30 чел.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 Радиоузел  - 19 чел.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Спортивный клуб «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Global ant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» - 50 чел.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Союз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олимпиадников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 «Апельсин» - 30 чел.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Театральная студия – 20 чел.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Экоклуб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 – 20 чел.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Медиацентр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 «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Global news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» - 10 чел.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Вокальный ансамбль «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Эйэлги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» -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Класс РДШ 7 «А» - 36 чел.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Орлята России – 80 чел.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404" y="2244073"/>
            <a:ext cx="2398613" cy="1798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569" y="2502836"/>
            <a:ext cx="2524816" cy="1540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672" y="4411123"/>
            <a:ext cx="2600345" cy="1946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9" r="14210"/>
          <a:stretch/>
        </p:blipFill>
        <p:spPr>
          <a:xfrm>
            <a:off x="9426332" y="4500297"/>
            <a:ext cx="2341418" cy="1767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5429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7904"/>
          <a:stretch/>
        </p:blipFill>
        <p:spPr>
          <a:xfrm>
            <a:off x="777922" y="317533"/>
            <a:ext cx="10863618" cy="63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4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7030"/>
          <a:stretch/>
        </p:blipFill>
        <p:spPr>
          <a:xfrm>
            <a:off x="1214651" y="104031"/>
            <a:ext cx="9198591" cy="664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1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292" y="130892"/>
            <a:ext cx="10515600" cy="1091381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УКЛАД ГИМНАЗИИ</a:t>
            </a:r>
            <a:endParaRPr lang="ru-RU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48930" y="1091382"/>
            <a:ext cx="3185652" cy="1408470"/>
          </a:xfrm>
          <a:prstGeom prst="round2Diag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Гимназия была   открыта 1 сентября 2021 года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439265" y="1091382"/>
            <a:ext cx="3154925" cy="1408470"/>
          </a:xfrm>
          <a:prstGeom prst="round2Diag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Миссия:</a:t>
            </a:r>
          </a:p>
          <a:p>
            <a:pPr algn="ctr"/>
            <a:r>
              <a:rPr lang="ru-RU" sz="2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оспитание подрастающего поколения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8198874" y="1091381"/>
            <a:ext cx="3154926" cy="1408469"/>
          </a:xfrm>
          <a:prstGeom prst="round2Diag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Девиз: «Мыслить глобально, действовать локально»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40742" y="2816941"/>
            <a:ext cx="2787445" cy="117987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Способного обучаться на протяжении всей жизни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65490" y="2816941"/>
            <a:ext cx="2787445" cy="117987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Ответственного и конкурентоспособного гражданина мира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8931" y="4586745"/>
            <a:ext cx="3318387" cy="150433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Владеющим межкультурным диалогом, взаимопониманием, толерантностью и уважением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439265" y="4586744"/>
            <a:ext cx="3318387" cy="150433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Способного адаптироваться к разнообразным событиям и обстоятельствам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229599" y="4586744"/>
            <a:ext cx="3318387" cy="150433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Нацеленного на служение своему народу, стране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4220499" y="2499850"/>
            <a:ext cx="218766" cy="317091"/>
          </a:xfrm>
          <a:prstGeom prst="straightConnector1">
            <a:avLst/>
          </a:prstGeom>
          <a:ln w="9525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508631" y="2472197"/>
            <a:ext cx="249021" cy="322620"/>
          </a:xfrm>
          <a:prstGeom prst="straightConnector1">
            <a:avLst/>
          </a:prstGeom>
          <a:ln w="9525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3050931" y="3996813"/>
            <a:ext cx="450487" cy="589931"/>
          </a:xfrm>
          <a:prstGeom prst="straightConnector1">
            <a:avLst/>
          </a:prstGeom>
          <a:ln w="9525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18" idx="0"/>
          </p:cNvCxnSpPr>
          <p:nvPr/>
        </p:nvCxnSpPr>
        <p:spPr>
          <a:xfrm>
            <a:off x="6096000" y="2492972"/>
            <a:ext cx="2459" cy="2093772"/>
          </a:xfrm>
          <a:prstGeom prst="straightConnector1">
            <a:avLst/>
          </a:prstGeom>
          <a:ln w="9525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8568530" y="4022545"/>
            <a:ext cx="390832" cy="564199"/>
          </a:xfrm>
          <a:prstGeom prst="straightConnector1">
            <a:avLst/>
          </a:prstGeom>
          <a:ln w="9525" cap="flat" cmpd="sng" algn="ctr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14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276493699"/>
              </p:ext>
            </p:extLst>
          </p:nvPr>
        </p:nvGraphicFramePr>
        <p:xfrm>
          <a:off x="533400" y="0"/>
          <a:ext cx="10982325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938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3563" y="281940"/>
            <a:ext cx="4480560" cy="163068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Глобально-ориентированное воспитание </a:t>
            </a:r>
            <a:endParaRPr lang="ru-RU" sz="3000" b="1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73563" y="2876550"/>
            <a:ext cx="5527138" cy="3862185"/>
          </a:xfrm>
          <a:prstGeom prst="flowChartPunchedTape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50800" dir="21540000" sx="93000" sy="93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/>
            <a:r>
              <a:rPr lang="ru-RU" sz="2200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Формирование мировоззрения учащихся, в котором человек признает и ценит единство мира, осознает свое место в нем; развитие кросс-культурной грамотности (уважение, толерантное отношение к представителям других культур и др.); эксцентрического экологического сознания, то есть ответственного, бережного отношения к природе, окружающей среде, осознание значимости решения проблем экологии на локальном уровне, их влияние на глобальный мир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>
            <a:stCxn id="4" idx="2"/>
          </p:cNvCxnSpPr>
          <p:nvPr/>
        </p:nvCxnSpPr>
        <p:spPr>
          <a:xfrm>
            <a:off x="2313843" y="1912620"/>
            <a:ext cx="0" cy="138303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Стрелка вниз 13"/>
          <p:cNvSpPr/>
          <p:nvPr/>
        </p:nvSpPr>
        <p:spPr>
          <a:xfrm>
            <a:off x="7677149" y="209550"/>
            <a:ext cx="3076575" cy="2004060"/>
          </a:xfrm>
          <a:prstGeom prst="downArrow">
            <a:avLst/>
          </a:prstGeom>
          <a:solidFill>
            <a:srgbClr val="92D05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Ценностные ориентиры</a:t>
            </a:r>
            <a:endParaRPr lang="ru-RU" sz="2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>
            <a:stCxn id="4" idx="3"/>
          </p:cNvCxnSpPr>
          <p:nvPr/>
        </p:nvCxnSpPr>
        <p:spPr>
          <a:xfrm>
            <a:off x="4554123" y="1097280"/>
            <a:ext cx="3656427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5962650" y="2330566"/>
            <a:ext cx="6143625" cy="4440555"/>
          </a:xfrm>
          <a:prstGeom prst="round2DiagRect">
            <a:avLst/>
          </a:prstGeom>
          <a:solidFill>
            <a:srgbClr val="92D05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Учитывающий и ценящий то, что позволяет преодолевать межкультурные различия и находить точки соприкосновения с представителями других культур.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Демонстрирующий </a:t>
            </a:r>
            <a:r>
              <a:rPr lang="ru-RU" sz="1400" dirty="0" err="1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медиаграмотность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, т.е. способность находить, анализировать и критически оценивать сообщения СМИ.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Стремящийся к уважительному диалогу, выражает желание понять других людей̆ и общаться с ними.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Демонстрирующий в поведении </a:t>
            </a:r>
            <a:r>
              <a:rPr lang="ru-RU" sz="1400" dirty="0" err="1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 экологической культуры на основе понимания влияния социально-экономических процессов на природу, в том числе на глобальном уровне, ответственность за действия в природной среде.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Выражающий деятельное неприятие действий, приносящих вред природе.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Применяющий знания естественных и социальных наук для разумного, бережливого природопользования в быту, общественном пространстве.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Имеющий и развивающий опыт экологически направленной, природоохранной, ресурсосберегающей деятельности, участвующий в его приобретении другими людьми.</a:t>
            </a:r>
          </a:p>
          <a:p>
            <a:pPr algn="ctr"/>
            <a:endParaRPr lang="ru-RU" sz="1400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7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3350"/>
            <a:ext cx="10515600" cy="11477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Коллективно-творческие дела</a:t>
            </a:r>
            <a:endParaRPr lang="ru-RU" sz="6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28700"/>
            <a:ext cx="10896600" cy="5581650"/>
          </a:xfrm>
        </p:spPr>
        <p:txBody>
          <a:bodyPr>
            <a:normAutofit fontScale="70000" lnSpcReduction="20000"/>
          </a:bodyPr>
          <a:lstStyle/>
          <a:p>
            <a:r>
              <a:rPr lang="ru-RU" sz="31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День знаний </a:t>
            </a:r>
          </a:p>
          <a:p>
            <a:r>
              <a:rPr lang="ru-RU" sz="31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Глобальная осенняя ярмарка</a:t>
            </a:r>
          </a:p>
          <a:p>
            <a:r>
              <a:rPr lang="ru-RU" sz="31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День учителя</a:t>
            </a:r>
          </a:p>
          <a:p>
            <a:r>
              <a:rPr lang="ru-RU" sz="31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Ночь в гимназии</a:t>
            </a:r>
          </a:p>
          <a:p>
            <a:r>
              <a:rPr lang="ru-RU" sz="31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Посвящение в гимназисты </a:t>
            </a:r>
            <a:endParaRPr lang="en-US" sz="3100" dirty="0" smtClean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  <a:p>
            <a:r>
              <a:rPr lang="ru-RU" sz="31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Посвящение в выпускники</a:t>
            </a:r>
          </a:p>
          <a:p>
            <a:r>
              <a:rPr lang="ru-RU" sz="31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Новогодний бал</a:t>
            </a:r>
          </a:p>
          <a:p>
            <a:r>
              <a:rPr lang="ru-RU" sz="31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Смотр песни и строя</a:t>
            </a:r>
          </a:p>
          <a:p>
            <a:r>
              <a:rPr lang="ru-RU" sz="31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Мисс и мистер гимназии</a:t>
            </a:r>
          </a:p>
          <a:p>
            <a:r>
              <a:rPr lang="ru-RU" sz="31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Глобальная кухня</a:t>
            </a:r>
          </a:p>
          <a:p>
            <a:r>
              <a:rPr lang="ru-RU" sz="31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Весенний бал</a:t>
            </a:r>
            <a:endParaRPr lang="en-US" sz="3100" dirty="0" smtClean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  <a:p>
            <a:r>
              <a:rPr lang="ru-RU" sz="31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КВН</a:t>
            </a:r>
          </a:p>
          <a:p>
            <a:r>
              <a:rPr lang="ru-RU" sz="31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Фестиваль военной песни </a:t>
            </a:r>
          </a:p>
          <a:p>
            <a:r>
              <a:rPr lang="ru-RU" sz="31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Последние звонки </a:t>
            </a:r>
          </a:p>
          <a:p>
            <a:r>
              <a:rPr lang="ru-RU" sz="31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Глобальный поход</a:t>
            </a:r>
          </a:p>
          <a:p>
            <a:pPr marL="0" indent="0">
              <a:buNone/>
            </a:pPr>
            <a:endParaRPr lang="ru-RU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 Cond" panose="020B07060304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r="23991"/>
          <a:stretch/>
        </p:blipFill>
        <p:spPr>
          <a:xfrm>
            <a:off x="6975129" y="1356986"/>
            <a:ext cx="2323479" cy="1875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840" y="1337922"/>
            <a:ext cx="1584289" cy="2112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 r="31364"/>
          <a:stretch/>
        </p:blipFill>
        <p:spPr>
          <a:xfrm>
            <a:off x="9298608" y="1337922"/>
            <a:ext cx="2540665" cy="1894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247" y="3232655"/>
            <a:ext cx="2373242" cy="1890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8" r="25569"/>
          <a:stretch/>
        </p:blipFill>
        <p:spPr>
          <a:xfrm>
            <a:off x="9298608" y="3232656"/>
            <a:ext cx="2540665" cy="1890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35" y="3447794"/>
            <a:ext cx="1947412" cy="1460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670" y="5108324"/>
            <a:ext cx="2995320" cy="1347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218" y="5108324"/>
            <a:ext cx="3126169" cy="1347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497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5726"/>
            <a:ext cx="10515600" cy="10668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«</a:t>
            </a:r>
            <a:r>
              <a:rPr lang="ru-RU" sz="6000" b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Глоболус</a:t>
            </a:r>
            <a:r>
              <a:rPr lang="ru-RU" sz="6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»</a:t>
            </a:r>
            <a:endParaRPr lang="ru-RU" sz="6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1076325"/>
            <a:ext cx="11772900" cy="5100639"/>
          </a:xfrm>
        </p:spPr>
        <p:txBody>
          <a:bodyPr/>
          <a:lstStyle/>
          <a:p>
            <a:pPr marL="0" indent="0" algn="just">
              <a:buNone/>
            </a:pP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Фестиваль «</a:t>
            </a:r>
            <a:r>
              <a:rPr lang="ru-RU" sz="26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Глоболус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» является 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главным мероприятием 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Гимназии. В течение недели гимназисты слушают лекции ученых и экспертов о проблемах в глобальном мире, общаются с иностранными гостями, знакомятся с культурой народов России и коренных малочисленных народов Республики Саха (Якутия). В рамках данного фестиваля гимназисты создают проекты, выставки по теме защиты экологии родной планеты и межкультурному взаимодействию, смотрят поучительные видео, решают глобальные проблемы. Название фестиваля «</a:t>
            </a:r>
            <a:r>
              <a:rPr lang="ru-RU" sz="26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Глоболус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» символизирует причастность к глобальному миру, стремление сделать нашу планету лучше для счастливой жизни, для будущего молодого поколения.</a:t>
            </a:r>
          </a:p>
          <a:p>
            <a:pPr marL="0" indent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430" t="30965" r="7833" b="20550"/>
          <a:stretch/>
        </p:blipFill>
        <p:spPr>
          <a:xfrm>
            <a:off x="2555730" y="4375608"/>
            <a:ext cx="6966240" cy="24770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4" r="10455"/>
          <a:stretch/>
        </p:blipFill>
        <p:spPr>
          <a:xfrm>
            <a:off x="0" y="5384068"/>
            <a:ext cx="2555730" cy="1473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091"/>
          <a:stretch/>
        </p:blipFill>
        <p:spPr>
          <a:xfrm>
            <a:off x="1814946" y="4375609"/>
            <a:ext cx="2444733" cy="1378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4" r="9432"/>
          <a:stretch/>
        </p:blipFill>
        <p:spPr>
          <a:xfrm>
            <a:off x="9521970" y="5489838"/>
            <a:ext cx="2670030" cy="1362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8977"/>
          <a:stretch/>
        </p:blipFill>
        <p:spPr>
          <a:xfrm>
            <a:off x="7810500" y="4375609"/>
            <a:ext cx="2770909" cy="1564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26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7001"/>
            <a:ext cx="10515600" cy="11303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Традиции</a:t>
            </a:r>
            <a:endParaRPr lang="ru-RU" sz="6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975" y="1171575"/>
            <a:ext cx="10791825" cy="539115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Значимой традицией гимназии является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флешмоб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 «Обними гимназию». Его участниками являются учителя, родители и гимназисты. Все они, взявшись за руки, создают круг длиной в несколько метров вокруг стен учебного заведения. Традиция способствует привитию чувства причастности учащихся к своем учреждению (здания), семейственности и единения.</a:t>
            </a:r>
          </a:p>
          <a:p>
            <a:pPr marL="0" indent="0" algn="just">
              <a:buNone/>
            </a:pPr>
            <a:endParaRPr lang="ru-RU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r="8864"/>
          <a:stretch/>
        </p:blipFill>
        <p:spPr>
          <a:xfrm>
            <a:off x="997528" y="3867150"/>
            <a:ext cx="4710546" cy="26416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t="-1232" r="9091" b="1232"/>
          <a:stretch/>
        </p:blipFill>
        <p:spPr>
          <a:xfrm>
            <a:off x="6076576" y="3796145"/>
            <a:ext cx="4678015" cy="27126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98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7001"/>
            <a:ext cx="10515600" cy="11303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Проект «Шедевры мировой музыки»</a:t>
            </a:r>
            <a:endParaRPr lang="ru-RU" sz="6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975" y="1171575"/>
            <a:ext cx="10791825" cy="5391150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Цель проекта: знакомство с мировыми шедеврами музыкальной культуры и их авторами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.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Раз в четверть гимназисты выбирают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музыкальное произведение  </a:t>
            </a:r>
            <a:r>
              <a:rPr lang="ru-RU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вместо звонка.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195" y="2915249"/>
            <a:ext cx="2601508" cy="36801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273" y="3133606"/>
            <a:ext cx="3269140" cy="32691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23" y="2940960"/>
            <a:ext cx="2583333" cy="365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8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Times New Roman" panose="02020603050405020304" pitchFamily="18" charset="0"/>
              </a:rPr>
              <a:t>ПАРТНЕРЫ ГИМНАЗИИ</a:t>
            </a:r>
            <a:endParaRPr lang="ru-RU" sz="6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ердце 8"/>
          <p:cNvSpPr/>
          <p:nvPr/>
        </p:nvSpPr>
        <p:spPr>
          <a:xfrm>
            <a:off x="0" y="1690687"/>
            <a:ext cx="2343150" cy="1938337"/>
          </a:xfrm>
          <a:prstGeom prst="heart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СВФУ им. М.К.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Аммосова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Сердце 9"/>
          <p:cNvSpPr/>
          <p:nvPr/>
        </p:nvSpPr>
        <p:spPr>
          <a:xfrm>
            <a:off x="2438400" y="1690688"/>
            <a:ext cx="2343150" cy="1938337"/>
          </a:xfrm>
          <a:prstGeom prst="heart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Дом дружбы народов им. А.Е. Кулаковского</a:t>
            </a:r>
          </a:p>
        </p:txBody>
      </p:sp>
      <p:sp>
        <p:nvSpPr>
          <p:cNvPr id="11" name="Сердце 10"/>
          <p:cNvSpPr/>
          <p:nvPr/>
        </p:nvSpPr>
        <p:spPr>
          <a:xfrm>
            <a:off x="4876800" y="1690687"/>
            <a:ext cx="2343150" cy="1938337"/>
          </a:xfrm>
          <a:prstGeom prst="heart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Управа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Г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убинского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 округа </a:t>
            </a:r>
          </a:p>
        </p:txBody>
      </p:sp>
      <p:sp>
        <p:nvSpPr>
          <p:cNvPr id="12" name="Сердце 11"/>
          <p:cNvSpPr/>
          <p:nvPr/>
        </p:nvSpPr>
        <p:spPr>
          <a:xfrm>
            <a:off x="-40480" y="4071937"/>
            <a:ext cx="2343150" cy="1938337"/>
          </a:xfrm>
          <a:prstGeom prst="heart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ДОСААФ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Сердце 12"/>
          <p:cNvSpPr/>
          <p:nvPr/>
        </p:nvSpPr>
        <p:spPr>
          <a:xfrm>
            <a:off x="9753600" y="1631154"/>
            <a:ext cx="2343150" cy="1938337"/>
          </a:xfrm>
          <a:prstGeom prst="heart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Детская школа искусств №2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ердце 13"/>
          <p:cNvSpPr/>
          <p:nvPr/>
        </p:nvSpPr>
        <p:spPr>
          <a:xfrm>
            <a:off x="7315200" y="1631155"/>
            <a:ext cx="2343150" cy="1938337"/>
          </a:xfrm>
          <a:prstGeom prst="heart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Библиотека «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Smart 2.0.3»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  <a:hlinkClick r:id="rId2"/>
            </a:endParaRPr>
          </a:p>
          <a:p>
            <a:pPr algn="ctr"/>
            <a:endParaRPr lang="ru-RU" dirty="0"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Сердце 14"/>
          <p:cNvSpPr/>
          <p:nvPr/>
        </p:nvSpPr>
        <p:spPr>
          <a:xfrm>
            <a:off x="2362200" y="4071937"/>
            <a:ext cx="2343150" cy="1938337"/>
          </a:xfrm>
          <a:prstGeom prst="heart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СБЕР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Сердце 15"/>
          <p:cNvSpPr/>
          <p:nvPr/>
        </p:nvSpPr>
        <p:spPr>
          <a:xfrm>
            <a:off x="7219950" y="4121944"/>
            <a:ext cx="2343150" cy="1938337"/>
          </a:xfrm>
          <a:prstGeom prst="heart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Ресурсный центр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«Юные 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якутяне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Сердце 16"/>
          <p:cNvSpPr/>
          <p:nvPr/>
        </p:nvSpPr>
        <p:spPr>
          <a:xfrm>
            <a:off x="9658350" y="4062411"/>
            <a:ext cx="2343150" cy="1938337"/>
          </a:xfrm>
          <a:prstGeom prst="heart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БФ «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Харысхал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Сердце 17"/>
          <p:cNvSpPr/>
          <p:nvPr/>
        </p:nvSpPr>
        <p:spPr>
          <a:xfrm>
            <a:off x="4781550" y="4121944"/>
            <a:ext cx="2343150" cy="1938337"/>
          </a:xfrm>
          <a:prstGeom prst="heart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Якутская экологическая компания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33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394</TotalTime>
  <Words>656</Words>
  <Application>Microsoft Office PowerPoint</Application>
  <PresentationFormat>Широкоэкранный</PresentationFormat>
  <Paragraphs>81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Bahnschrift</vt:lpstr>
      <vt:lpstr>Calibri</vt:lpstr>
      <vt:lpstr>Calibri Light</vt:lpstr>
      <vt:lpstr>Franklin Gothic Demi Cond</vt:lpstr>
      <vt:lpstr>Times New Roman</vt:lpstr>
      <vt:lpstr>Wingdings</vt:lpstr>
      <vt:lpstr>Тема Office</vt:lpstr>
      <vt:lpstr>Программа воспитания МОБУ Гимназии  «Центр глобального образования»</vt:lpstr>
      <vt:lpstr>УКЛАД ГИМНАЗИИ</vt:lpstr>
      <vt:lpstr>Презентация PowerPoint</vt:lpstr>
      <vt:lpstr>Презентация PowerPoint</vt:lpstr>
      <vt:lpstr>Коллективно-творческие дела</vt:lpstr>
      <vt:lpstr>«Глоболус»</vt:lpstr>
      <vt:lpstr>Традиции</vt:lpstr>
      <vt:lpstr>Проект «Шедевры мировой музыки»</vt:lpstr>
      <vt:lpstr>ПАРТНЕРЫ ГИМНАЗИИ</vt:lpstr>
      <vt:lpstr>Детские общественные объединения в нашей гимназии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воспитания МОБУ Гимназии  «Центр глобального образования»</dc:title>
  <dc:creator>User</dc:creator>
  <cp:lastModifiedBy>User</cp:lastModifiedBy>
  <cp:revision>31</cp:revision>
  <dcterms:created xsi:type="dcterms:W3CDTF">2023-02-02T04:50:22Z</dcterms:created>
  <dcterms:modified xsi:type="dcterms:W3CDTF">2023-02-03T06:12:43Z</dcterms:modified>
</cp:coreProperties>
</file>