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58" r:id="rId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59CE664-C7DB-4125-AC1D-59C9DCDFE92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5D5D93-B951-40B4-9978-75EDE4E6C63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4DC9B3-A22F-4D99-8371-D8659C0EFB8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F2FFE1C-8903-4FEF-8EB9-EBB6CCAC716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DD08795-EFEC-4CF9-A68D-E6DC7DD6DDC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4360188-5DBD-4D39-8623-37434605B01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FD58899-1EAB-4ECA-89FF-A4AFC55EE6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2F80188-1D9C-4A8F-BF39-D528F62F355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EF992FB-5181-4B30-A3A5-99FBBC3472F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1C887F4-DF51-4BB7-928D-54BE5579C90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17D872B-BF01-45C6-9885-39FF0FC1B35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CEEB444-ACBF-4554-A8E9-9C8F6F190A46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E0062D9-8CBE-43E2-919F-65D5F38D4AE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A3BD240-ACE8-4713-91E1-4123B436AE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78C9139-168B-46EC-994D-22EF1977EF4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2F6AE2A-8ECD-41E2-8F25-D9461F50B2E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B4C099F-BE28-4909-B88A-54D854E5976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BE60D5-33F8-48DA-B33A-4D3FD4EC549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59CA6EF-BDA1-465E-87EA-B56942A06ED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079C81B-F66D-4823-BDF7-EA58E50829A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1D508C-51DD-4D24-9727-BF4E5E6DC8F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64D02DD-C05A-4AAD-AC4C-9EC65442C80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67F470-5063-44CA-822B-FBB11F05FB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1D60BCE-391B-4FF3-9784-86D984C0C90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ru-RU" sz="1400" b="0" strike="noStrike" spc="-1">
                <a:latin typeface="Calibri"/>
              </a:defRPr>
            </a:lvl1pPr>
          </a:lstStyle>
          <a:p>
            <a:pPr algn="ctr"/>
            <a:r>
              <a:rPr lang="ru-RU" sz="1400" b="0" strike="noStrike" spc="-1">
                <a:latin typeface="Calibri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</a:pPr>
            <a:fld id="{9C23976E-16B0-481D-9E3E-7AA5C461119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ru-RU" sz="1400" b="0" strike="noStrike" spc="-1">
                <a:latin typeface="Calibri"/>
              </a:defRPr>
            </a:lvl1pPr>
          </a:lstStyle>
          <a:p>
            <a:pPr algn="ctr"/>
            <a:r>
              <a:rPr lang="ru-RU" sz="1400" b="0" strike="noStrike" spc="-1">
                <a:latin typeface="Calibri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</a:pPr>
            <a:fld id="{DC9FC10A-4490-4E91-B432-324840058EF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3"/>
          <p:cNvPicPr/>
          <p:nvPr/>
        </p:nvPicPr>
        <p:blipFill>
          <a:blip r:embed="rId2"/>
          <a:stretch/>
        </p:blipFill>
        <p:spPr>
          <a:xfrm>
            <a:off x="2671920" y="20160"/>
            <a:ext cx="6837480" cy="683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Заголовок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Описание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Объект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7500"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Волонтёрская организация «Кто, если не мы?!» - волонтером или добровольцем может стать каждый! Главное условие – доброе сердце и немного свободного времени.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Ты хочешь стать волонтером? Приходи! Мы всегда знаем, где нужна помощь! Вместе мы создадим команду, и реализуем проект, который можешь возглавить ТЫ! Не всегда есть время для волонтерства, но очень хочется? Не беда! У нас существуют различные формы участия, это может быть полное вовлечение, а может эпизодическое участие в волонтерской деятельности. Главное, мы никогда не забудем твою помощь!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Быть волонтером – быть настоящим человеком! Волонтер или доброволец, в общем, человек помогающий безвозмездно!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Заголовок 1"/>
          <p:cNvSpPr txBox="1"/>
          <p:nvPr/>
        </p:nvSpPr>
        <p:spPr>
          <a:xfrm>
            <a:off x="294616" y="189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Calibri Light"/>
              </a:rPr>
              <a:t>Мероприятия </a:t>
            </a:r>
            <a:endParaRPr lang="ru-RU" sz="44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Объект 2"/>
          <p:cNvSpPr txBox="1"/>
          <p:nvPr/>
        </p:nvSpPr>
        <p:spPr>
          <a:xfrm>
            <a:off x="3836135" y="431633"/>
            <a:ext cx="5083578" cy="2395911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ru-RU" sz="2800" spc="-1" dirty="0">
                <a:solidFill>
                  <a:srgbClr val="000000"/>
                </a:solidFill>
                <a:latin typeface="Calibri"/>
              </a:rPr>
              <a:t>Акция 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“</a:t>
            </a:r>
            <a:r>
              <a:rPr lang="ru-RU" sz="2800" spc="-1" dirty="0">
                <a:solidFill>
                  <a:srgbClr val="000000"/>
                </a:solidFill>
                <a:latin typeface="Calibri"/>
              </a:rPr>
              <a:t>Цветы у обелиска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”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105BEB-A961-4310-A75F-F104E9285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4" y="2140561"/>
            <a:ext cx="2914187" cy="38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1451FAA-263D-4BC7-9B7F-3EBAE4D6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30" y="284671"/>
            <a:ext cx="2968398" cy="395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21B9B49-30D0-475C-8F7F-2BF6684D6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80" y="1344060"/>
            <a:ext cx="3584276" cy="47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24F727-8D77-4087-9F5B-54EC4983493E}"/>
              </a:ext>
            </a:extLst>
          </p:cNvPr>
          <p:cNvSpPr txBox="1"/>
          <p:nvPr/>
        </p:nvSpPr>
        <p:spPr>
          <a:xfrm>
            <a:off x="10683733" y="6211669"/>
            <a:ext cx="175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10-20 мая</a:t>
            </a:r>
          </a:p>
          <a:p>
            <a:r>
              <a:rPr lang="ru-RU" dirty="0"/>
              <a:t>2022 год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Заголовок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Объект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540E0B1-928B-441C-AE14-69BA8E02097F}"/>
              </a:ext>
            </a:extLst>
          </p:cNvPr>
          <p:cNvSpPr txBox="1"/>
          <p:nvPr/>
        </p:nvSpPr>
        <p:spPr>
          <a:xfrm>
            <a:off x="276044" y="244270"/>
            <a:ext cx="8445261" cy="2395911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ru-RU" sz="2800" spc="-1" dirty="0">
                <a:solidFill>
                  <a:srgbClr val="000000"/>
                </a:solidFill>
                <a:latin typeface="Calibri"/>
              </a:rPr>
              <a:t>Уборка памятника воинам, погибшим на фронтах Великой Отечественной войны 1941-1945 годов.</a:t>
            </a:r>
            <a:br>
              <a:rPr lang="ru-RU" sz="2800" spc="-1" dirty="0">
                <a:solidFill>
                  <a:srgbClr val="000000"/>
                </a:solidFill>
                <a:latin typeface="Calibri"/>
              </a:rPr>
            </a:br>
            <a:endParaRPr lang="ru-RU" sz="28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547292-667F-4CF7-B762-5ACF49A58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27" y="1686495"/>
            <a:ext cx="4704935" cy="35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9764612-A25F-48A7-ADCA-E18CBF8F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98" y="2640181"/>
            <a:ext cx="4520481" cy="33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36C9B-1F34-4EB6-8BE3-A77ED98E9BCE}"/>
              </a:ext>
            </a:extLst>
          </p:cNvPr>
          <p:cNvSpPr txBox="1"/>
          <p:nvPr/>
        </p:nvSpPr>
        <p:spPr>
          <a:xfrm>
            <a:off x="10683733" y="6211669"/>
            <a:ext cx="175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 февраля 2022 год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Заголовок 1"/>
          <p:cNvSpPr txBox="1"/>
          <p:nvPr/>
        </p:nvSpPr>
        <p:spPr>
          <a:xfrm>
            <a:off x="293657" y="425425"/>
            <a:ext cx="11604086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r>
              <a:rPr lang="ru-RU" sz="2800" spc="-1" dirty="0">
                <a:solidFill>
                  <a:srgbClr val="000000"/>
                </a:solidFill>
                <a:latin typeface="Calibri"/>
              </a:rPr>
              <a:t>Проект 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“</a:t>
            </a:r>
            <a:r>
              <a:rPr lang="ru-RU" sz="2800" spc="-1" dirty="0">
                <a:solidFill>
                  <a:srgbClr val="000000"/>
                </a:solidFill>
                <a:latin typeface="Calibri"/>
              </a:rPr>
              <a:t>Социальная активность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”</a:t>
            </a:r>
          </a:p>
          <a:p>
            <a:r>
              <a:rPr lang="ru-RU" sz="2800" spc="-1" dirty="0">
                <a:solidFill>
                  <a:srgbClr val="000000"/>
                </a:solidFill>
                <a:latin typeface="Calibri"/>
              </a:rPr>
              <a:t>В школе №61 наши волонтёры провели "</a:t>
            </a:r>
            <a:r>
              <a:rPr lang="ru-RU" sz="2800" spc="-1" dirty="0" err="1">
                <a:solidFill>
                  <a:srgbClr val="000000"/>
                </a:solidFill>
                <a:latin typeface="Calibri"/>
              </a:rPr>
              <a:t>Добро.уроки</a:t>
            </a:r>
            <a:r>
              <a:rPr lang="ru-RU" sz="2800" spc="-1" dirty="0">
                <a:solidFill>
                  <a:srgbClr val="000000"/>
                </a:solidFill>
                <a:latin typeface="Calibri"/>
              </a:rPr>
              <a:t>", посвящённые добровольчеству.</a:t>
            </a:r>
            <a:br>
              <a:rPr lang="ru-RU" sz="2800" spc="-1" dirty="0">
                <a:solidFill>
                  <a:srgbClr val="000000"/>
                </a:solidFill>
                <a:latin typeface="Calibri"/>
              </a:rPr>
            </a:b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Объект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37B65D-09A0-435C-A656-A86D10EC7CF0}"/>
              </a:ext>
            </a:extLst>
          </p:cNvPr>
          <p:cNvSpPr txBox="1"/>
          <p:nvPr/>
        </p:nvSpPr>
        <p:spPr>
          <a:xfrm>
            <a:off x="10446108" y="6176520"/>
            <a:ext cx="181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15-20 декабря</a:t>
            </a:r>
          </a:p>
          <a:p>
            <a:r>
              <a:rPr lang="ru-RU"/>
              <a:t>2021 год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D368E2-DE42-4A29-8C9A-994C00DEB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57" y="1825560"/>
            <a:ext cx="4667824" cy="35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378AAEC-6828-4574-8DD3-09CD142C7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26" y="1262339"/>
            <a:ext cx="3601617" cy="27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A77BEA9-B550-452F-ABB6-67F930A9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89" y="3429000"/>
            <a:ext cx="3859264" cy="28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1"/>
          <p:cNvSpPr txBox="1"/>
          <p:nvPr/>
        </p:nvSpPr>
        <p:spPr>
          <a:xfrm>
            <a:off x="294616" y="192512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r>
              <a:rPr lang="ru-RU" sz="2800" spc="-1" dirty="0">
                <a:solidFill>
                  <a:srgbClr val="000000"/>
                </a:solidFill>
                <a:latin typeface="Calibri"/>
              </a:rPr>
              <a:t>Эколого-патриотический проект 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“</a:t>
            </a:r>
            <a:r>
              <a:rPr lang="ru-RU" sz="2800" spc="-1" dirty="0">
                <a:solidFill>
                  <a:srgbClr val="000000"/>
                </a:solidFill>
                <a:latin typeface="Calibri"/>
              </a:rPr>
              <a:t>Лес Победы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”</a:t>
            </a:r>
            <a:endParaRPr lang="ru-RU" sz="2800" spc="-1" dirty="0">
              <a:solidFill>
                <a:srgbClr val="000000"/>
              </a:solidFill>
              <a:latin typeface="Calibri"/>
            </a:endParaRPr>
          </a:p>
          <a:p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Объект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A425A-AD3F-4DDB-82D7-8C15DDBA1E62}"/>
              </a:ext>
            </a:extLst>
          </p:cNvPr>
          <p:cNvSpPr txBox="1"/>
          <p:nvPr/>
        </p:nvSpPr>
        <p:spPr>
          <a:xfrm>
            <a:off x="10639246" y="6081623"/>
            <a:ext cx="155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22 сентября</a:t>
            </a:r>
          </a:p>
          <a:p>
            <a:r>
              <a:rPr lang="ru-RU" dirty="0"/>
              <a:t>2021 год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58791A-DD07-464D-8370-7AC973E9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16" y="1184987"/>
            <a:ext cx="4968708" cy="33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118B289-91E2-44B2-A04F-6F280A1E4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72" y="4295406"/>
            <a:ext cx="3838552" cy="25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D1B85EBD-45AA-45FB-A2FC-DB63018F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26" y="192512"/>
            <a:ext cx="3820886" cy="50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A77605D-5340-41EE-B6C6-4ACE429A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39" y="2332652"/>
            <a:ext cx="3595396" cy="26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Работники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Объект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Антоненко Марина Станиславовна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Педагог-организатор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801280" y="2685960"/>
            <a:ext cx="1333440" cy="1266840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88" name="TextBox 87"/>
          <p:cNvSpPr txBox="1"/>
          <p:nvPr/>
        </p:nvSpPr>
        <p:spPr>
          <a:xfrm>
            <a:off x="0" y="0"/>
            <a:ext cx="180720" cy="217080"/>
          </a:xfrm>
          <a:prstGeom prst="rect">
            <a:avLst/>
          </a:prstGeom>
          <a:noFill/>
          <a:ln w="0">
            <a:noFill/>
          </a:ln>
        </p:spPr>
      </p:sp>
      <p:pic>
        <p:nvPicPr>
          <p:cNvPr id="89" name="Рисунок 88"/>
          <p:cNvPicPr/>
          <p:nvPr/>
        </p:nvPicPr>
        <p:blipFill>
          <a:blip r:embed="rId2"/>
          <a:stretch/>
        </p:blipFill>
        <p:spPr>
          <a:xfrm>
            <a:off x="6838470" y="1381215"/>
            <a:ext cx="4725720" cy="472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188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Asus</dc:creator>
  <dc:description/>
  <cp:lastModifiedBy>Edwin Castillo</cp:lastModifiedBy>
  <cp:revision>4</cp:revision>
  <dcterms:created xsi:type="dcterms:W3CDTF">2022-04-27T12:39:11Z</dcterms:created>
  <dcterms:modified xsi:type="dcterms:W3CDTF">2022-04-28T09:14:57Z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7</vt:i4>
  </property>
</Properties>
</file>