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F41C0-0F44-4092-BB6B-B3F5DF997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B30F1B-EA56-47EA-B2AC-590B31762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BA5A1-B632-47B5-8F2C-A6874BC9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00F8-CF3D-4EB3-834A-187730941655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D62E7-2DE8-4E17-9268-033A0A4D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58986A-0A4A-4648-B9A8-21F7FBA1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A242-344E-4F9C-BB46-EEED79B52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7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10521-7411-46AD-A67F-657C7460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E29CFC-7259-41FC-B076-7357595CE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977AA5-78A3-4310-A727-6C3F1739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00F8-CF3D-4EB3-834A-187730941655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53694F-216A-4604-AA52-FDF66A49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B0A95-6425-422D-963E-85B45664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A242-344E-4F9C-BB46-EEED79B52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39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A8350F-2E6B-4E7B-905F-86EC2EC6F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BFDF4-1865-4AF9-B3F7-3F03D1C56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BE23E-42F3-48F1-B5D2-F2010098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00F8-CF3D-4EB3-834A-187730941655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397A5-8C0B-4789-B0EF-34453AD8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8EEC41-AADE-4E03-A898-DDB10EF9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A242-344E-4F9C-BB46-EEED79B52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3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9FA2C-4A18-4D9F-A0B2-781BCFC5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0A01D-6E8A-4415-BACA-F9344B378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C5C5D4-6094-4C1C-B8C0-352860E43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00F8-CF3D-4EB3-834A-187730941655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77C8BC-7EA5-4612-A643-5C0A61A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2FA7C8-9B6D-4B85-B7EF-5F441DEC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A242-344E-4F9C-BB46-EEED79B52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5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E30DC-1905-441B-AAFF-E969674A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31AD0C-4404-4BDE-BCA2-AFEC74ADF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61E2B-D670-4698-BE71-6CB1789A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00F8-CF3D-4EB3-834A-187730941655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3115F-2DAF-4260-89B7-9E3DA159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D9D180-EE2D-4D38-B254-89B1D40F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A242-344E-4F9C-BB46-EEED79B52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7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06F8D-D67D-4E97-872E-25E08616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86992-8EEB-44EF-B2DF-92DEB6CBA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DC7DF6-192F-46B1-818A-4D0F80D5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073100-3736-4912-A2FC-2327809A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00F8-CF3D-4EB3-834A-187730941655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BED2B-2484-4871-B473-A4C9607E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A8C110-4502-4BFF-9F47-323A3609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A242-344E-4F9C-BB46-EEED79B52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1EDD5-D608-4EE5-8AB7-856621B45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5EFE3C-859D-4144-8401-5FC163DA6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FB6E3C-45BB-4FEC-A2D7-CB2C0A414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2FB003-F21F-4145-8E9F-DA77A71FA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8B979B-2B42-4B89-BEEC-3650C1F23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64B9FD-7E94-4609-B46A-ADF8089A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00F8-CF3D-4EB3-834A-187730941655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815228-4E15-4A23-9E5E-6FDC4EEC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DEF052-979A-4DBC-BC34-E9CADAFA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A242-344E-4F9C-BB46-EEED79B52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3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99389-7E7F-46CA-B90A-FC4FE921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ECA8B-A687-4BC9-AAB4-F1449B0E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00F8-CF3D-4EB3-834A-187730941655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ADC6FD-6CE3-4321-89E9-CA01927F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A6CB4D-2B29-47DD-90B2-1DB02169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A242-344E-4F9C-BB46-EEED79B52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1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69FE5A-5021-4BCB-91B7-AD959CB4B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00F8-CF3D-4EB3-834A-187730941655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B77BE8E-7C5B-4668-9E21-61C042C8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90C9A5-35D3-424B-B0C2-86F2F78A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A242-344E-4F9C-BB46-EEED79B52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5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A9F48-6BFC-4416-897A-91D3EE8B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7C92AE-66D9-4698-B3D1-4C9F195FA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BAE8A-8F21-4D2C-8730-292F105BD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F005CC-ACCB-473E-9F3E-7A663CDE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00F8-CF3D-4EB3-834A-187730941655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E8E46D-8C9D-4C4A-8436-A154C77D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EEB0B3-DCAC-4DE7-89BD-F9DE9B23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A242-344E-4F9C-BB46-EEED79B52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1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7F1CE-CEC7-45DB-881B-4311C8FB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FC06E-48A2-42EE-A2D3-0CCF46C01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CAD226-510F-42EA-B896-633731511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14B7F7-5925-4050-85CE-782BD501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00F8-CF3D-4EB3-834A-187730941655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1698B1-12EF-4B39-BC15-094618B6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1F0C26-C101-4BE2-9631-A165C346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A242-344E-4F9C-BB46-EEED79B52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1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BB894-2E87-4C38-8ED3-7190A931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1F3B7E-8DE3-4122-8BAD-71589D8E6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C0E33-5C11-4B80-B320-DB999D6A7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00F8-CF3D-4EB3-834A-187730941655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07DF5A-74A8-499A-9747-AB7D79CE9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92D31-0EE0-42CE-ABC9-276C49E77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A242-344E-4F9C-BB46-EEED79B52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59A25-8C99-4554-8F8D-ED2BE684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Благотворительный Фонд</a:t>
            </a:r>
            <a:br>
              <a:rPr lang="ru-RU" dirty="0"/>
            </a:br>
            <a:r>
              <a:rPr lang="ru-RU" dirty="0"/>
              <a:t>Социальных </a:t>
            </a:r>
            <a:br>
              <a:rPr lang="ru-RU" dirty="0"/>
            </a:br>
            <a:r>
              <a:rPr lang="ru-RU" dirty="0"/>
              <a:t>Инициатив</a:t>
            </a:r>
            <a:br>
              <a:rPr lang="ru-RU" dirty="0"/>
            </a:br>
            <a:r>
              <a:rPr lang="ru-RU" dirty="0"/>
              <a:t>Маяк Тавриды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AA913-57A0-4BB2-8C30-44CD4E2B4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БФСИ Маяк Тавриды был создан для оказания гуманитарной помощи военнослужащим в зоне СВО и Гражданского населения в прифронтовых сел Херсонской области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2558BD-155E-456B-B49A-0A26CC2E7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18" y="2057400"/>
            <a:ext cx="3177382" cy="46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7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FBF09-DEB1-4706-A4EE-1C700BBB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Наша сеть подразделений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F7C0F44-B710-44B4-82FC-4347CB289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D224070-EACB-4586-AB1F-0841BABB4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За время существования проекта (1,5 года) у нас появилось много единомышленников по всей России.</a:t>
            </a:r>
          </a:p>
          <a:p>
            <a:r>
              <a:rPr lang="ru-RU" dirty="0"/>
              <a:t>Открылись несколько подразделений в Республике Крым и Херсонской области.</a:t>
            </a:r>
          </a:p>
          <a:p>
            <a:r>
              <a:rPr lang="ru-RU" dirty="0"/>
              <a:t>Г. Севастополь.</a:t>
            </a:r>
          </a:p>
          <a:p>
            <a:r>
              <a:rPr lang="ru-RU" dirty="0"/>
              <a:t>Первомайский район – «Маяк Победы</a:t>
            </a:r>
            <a:r>
              <a:rPr lang="en-US" dirty="0"/>
              <a:t>#</a:t>
            </a:r>
            <a:r>
              <a:rPr lang="ru-RU" dirty="0" err="1"/>
              <a:t>МыВместе</a:t>
            </a:r>
            <a:r>
              <a:rPr lang="ru-RU" dirty="0"/>
              <a:t> Первомайский район»</a:t>
            </a:r>
          </a:p>
          <a:p>
            <a:r>
              <a:rPr lang="ru-RU" dirty="0"/>
              <a:t>Село Кормовое Первомайский район, Крым.</a:t>
            </a:r>
          </a:p>
          <a:p>
            <a:r>
              <a:rPr lang="ru-RU" dirty="0" err="1"/>
              <a:t>Джанкойский</a:t>
            </a:r>
            <a:r>
              <a:rPr lang="ru-RU" dirty="0"/>
              <a:t> район – «Завет Ленинские умелые ручки»</a:t>
            </a:r>
          </a:p>
          <a:p>
            <a:r>
              <a:rPr lang="ru-RU" dirty="0"/>
              <a:t>Проект «Школа и СВО» – совместно с районным отделом образования </a:t>
            </a:r>
            <a:r>
              <a:rPr lang="ru-RU" dirty="0" err="1"/>
              <a:t>Алешкинского</a:t>
            </a:r>
            <a:r>
              <a:rPr lang="ru-RU" dirty="0"/>
              <a:t> района Херсонской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45218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F062D-E45C-4CD2-9253-C083B0AA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19100"/>
          </a:xfrm>
        </p:spPr>
        <p:txBody>
          <a:bodyPr>
            <a:normAutofit fontScale="90000"/>
          </a:bodyPr>
          <a:lstStyle/>
          <a:p>
            <a:r>
              <a:rPr lang="ru-RU" dirty="0"/>
              <a:t>г. Севастополь	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9E2060-99EB-4452-8BB0-B2BE46C6B0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987425"/>
            <a:ext cx="2576512" cy="20344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BDD6DD7-60BD-494E-82D0-A409C72D2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/>
          <a:p>
            <a:r>
              <a:rPr lang="ru-RU" dirty="0"/>
              <a:t>Сбор гуманитарной помощи для Военных в Зону СВО.</a:t>
            </a:r>
          </a:p>
          <a:p>
            <a:r>
              <a:rPr lang="ru-RU" dirty="0"/>
              <a:t>Сбор гуманитарной помощи для гражданского населения в прифронтовые села Херсонской области.</a:t>
            </a:r>
          </a:p>
          <a:p>
            <a:r>
              <a:rPr lang="ru-RU" dirty="0"/>
              <a:t>Основное управление и администрирование всей работы.</a:t>
            </a:r>
          </a:p>
          <a:p>
            <a:r>
              <a:rPr lang="ru-RU" dirty="0"/>
              <a:t>Совместная работа с волонтерскими подразделениями:</a:t>
            </a:r>
          </a:p>
          <a:p>
            <a:r>
              <a:rPr lang="ru-RU" dirty="0"/>
              <a:t>«Будем жить Пехота. Помощь госпиталям»</a:t>
            </a:r>
          </a:p>
          <a:p>
            <a:r>
              <a:rPr lang="ru-RU" dirty="0"/>
              <a:t>«Сердце Патриотов и Механики»</a:t>
            </a:r>
          </a:p>
          <a:p>
            <a:r>
              <a:rPr lang="ru-RU" dirty="0"/>
              <a:t>«</a:t>
            </a:r>
            <a:r>
              <a:rPr lang="ru-RU" dirty="0" err="1"/>
              <a:t>Северяночки</a:t>
            </a:r>
            <a:r>
              <a:rPr lang="ru-RU" dirty="0"/>
              <a:t>». «</a:t>
            </a:r>
            <a:r>
              <a:rPr lang="ru-RU" dirty="0" err="1"/>
              <a:t>Автоклавочки</a:t>
            </a:r>
            <a:r>
              <a:rPr lang="ru-RU" dirty="0"/>
              <a:t>».</a:t>
            </a:r>
          </a:p>
          <a:p>
            <a:r>
              <a:rPr lang="ru-RU" dirty="0"/>
              <a:t>АНО Твори Добро.</a:t>
            </a:r>
          </a:p>
          <a:p>
            <a:r>
              <a:rPr lang="ru-RU" dirty="0"/>
              <a:t>Северное Благочиние г. Севастополь.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173CF8-9FE7-4131-833C-11084B1DB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12" y="127000"/>
            <a:ext cx="2706688" cy="3035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1A0E89-F4E5-4413-8772-D01A64899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06" y="3428206"/>
            <a:ext cx="441801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9E776-E668-46F9-92C5-AF5767AF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Первомайский район Республика Крым.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A216B6-878E-4886-BF8F-8E646DE49A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7961356-36C9-400D-AD40-D2ED9EB7E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Наше подразделение волонтерского движения «Маяк Победы</a:t>
            </a:r>
            <a:r>
              <a:rPr lang="en-US" dirty="0"/>
              <a:t>#</a:t>
            </a:r>
            <a:r>
              <a:rPr lang="ru-RU" dirty="0" err="1"/>
              <a:t>МыВместе</a:t>
            </a:r>
            <a:r>
              <a:rPr lang="ru-RU" dirty="0"/>
              <a:t> Первомайский район»</a:t>
            </a:r>
          </a:p>
          <a:p>
            <a:r>
              <a:rPr lang="ru-RU" dirty="0"/>
              <a:t>Основное направление подразделения, это плетение Маскировочных сетей.</a:t>
            </a:r>
          </a:p>
          <a:p>
            <a:r>
              <a:rPr lang="ru-RU" dirty="0"/>
              <a:t>Финансовый сбор на материалы и сети Дель, комплектующие для изготовления </a:t>
            </a:r>
            <a:r>
              <a:rPr lang="ru-RU" dirty="0" err="1"/>
              <a:t>Массетей</a:t>
            </a:r>
            <a:r>
              <a:rPr lang="ru-RU" dirty="0"/>
              <a:t>.</a:t>
            </a:r>
          </a:p>
          <a:p>
            <a:r>
              <a:rPr lang="ru-RU" dirty="0"/>
              <a:t>Сбор гуманитарной помощи для военнослужащих в зону СВО и гражданского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412416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DE514-D254-4B6A-AF67-34FD08FC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3637"/>
          </a:xfrm>
        </p:spPr>
        <p:txBody>
          <a:bodyPr>
            <a:normAutofit fontScale="90000"/>
          </a:bodyPr>
          <a:lstStyle/>
          <a:p>
            <a:r>
              <a:rPr lang="ru-RU" dirty="0"/>
              <a:t>Село Кормовое Первомайский район, Крым.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7D9156F-21B7-4518-869E-A7482E571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10" y="3649661"/>
            <a:ext cx="2441575" cy="244157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9E977B2-55BB-41CD-9B71-1BB31A1E9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6908" y="1368424"/>
            <a:ext cx="3932237" cy="3811588"/>
          </a:xfrm>
        </p:spPr>
        <p:txBody>
          <a:bodyPr/>
          <a:lstStyle/>
          <a:p>
            <a:r>
              <a:rPr lang="ru-RU" dirty="0"/>
              <a:t>Наше подразделение волонтерского движения «</a:t>
            </a:r>
            <a:r>
              <a:rPr lang="en-US" dirty="0"/>
              <a:t>#</a:t>
            </a:r>
            <a:r>
              <a:rPr lang="ru-RU" dirty="0" err="1"/>
              <a:t>МаякПобеды</a:t>
            </a:r>
            <a:r>
              <a:rPr lang="en-US" dirty="0"/>
              <a:t>#ZOV</a:t>
            </a:r>
            <a:r>
              <a:rPr lang="ru-RU" dirty="0"/>
              <a:t>сердца Кормовое»</a:t>
            </a:r>
          </a:p>
          <a:p>
            <a:r>
              <a:rPr lang="ru-RU" dirty="0"/>
              <a:t>Мы осуществляем помощь и поддержку нашим защитникам в зоне СВО, а так же помогаем гражданскому населению прифронтовых сел. Плетение маскировочных сетей и изготовление окопных свечей.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A5708C-6508-4E1B-9FFD-E12C7988C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647" y="1194849"/>
            <a:ext cx="6302328" cy="49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6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DA30F-15C7-45D7-BDFF-5DF9CA90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Село Завет Ленинский </a:t>
            </a:r>
            <a:r>
              <a:rPr lang="ru-RU" dirty="0" err="1"/>
              <a:t>Джанкойского</a:t>
            </a:r>
            <a:r>
              <a:rPr lang="ru-RU" dirty="0"/>
              <a:t> района, Крым.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8B8D8F9-5775-4574-BD88-6C09370C1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83E9F0B-01E7-4A8E-BBC5-728142275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r>
              <a:rPr lang="ru-RU" dirty="0"/>
              <a:t>Волонтерское подразделение «Завет Ленинские умелые ручки»</a:t>
            </a:r>
          </a:p>
          <a:p>
            <a:r>
              <a:rPr lang="ru-RU" dirty="0"/>
              <a:t>Основное направление подразделения – это плетение Маскировочных сетей, изготовление окопных свечей.</a:t>
            </a:r>
          </a:p>
          <a:p>
            <a:r>
              <a:rPr lang="ru-RU" dirty="0"/>
              <a:t>Сбор гуманитарной помощи для военнослужащих в зону СВО и для гражданского населения Херсонской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101385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E462B-0BCD-4AF8-B9CD-736ADEE1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40080"/>
          </a:xfrm>
        </p:spPr>
        <p:txBody>
          <a:bodyPr/>
          <a:lstStyle/>
          <a:p>
            <a:r>
              <a:rPr lang="ru-RU" dirty="0"/>
              <a:t>Школа и СВО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31BF86D-EFA5-43F3-9561-16FE24ACD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1097280"/>
            <a:ext cx="6172200" cy="411319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56FB5B0-7A5B-4D80-A0F0-CB9B13F29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09822"/>
            <a:ext cx="3932237" cy="4659166"/>
          </a:xfrm>
        </p:spPr>
        <p:txBody>
          <a:bodyPr>
            <a:normAutofit/>
          </a:bodyPr>
          <a:lstStyle/>
          <a:p>
            <a:r>
              <a:rPr lang="ru-RU" dirty="0"/>
              <a:t>Совместный проект БФСИ «Маяк Тавриды» и Отдела образования </a:t>
            </a:r>
            <a:r>
              <a:rPr lang="ru-RU" dirty="0" err="1"/>
              <a:t>Алешкинского</a:t>
            </a:r>
            <a:r>
              <a:rPr lang="ru-RU" dirty="0"/>
              <a:t> района Херсонской </a:t>
            </a:r>
            <a:r>
              <a:rPr lang="ru-RU" dirty="0" err="1"/>
              <a:t>облсти</a:t>
            </a:r>
            <a:endParaRPr lang="ru-RU" dirty="0"/>
          </a:p>
          <a:p>
            <a:r>
              <a:rPr lang="ru-RU" dirty="0"/>
              <a:t>Проект создан для совместной работы учреждений образования Херсонской области и волонтерских движений в осуществлении гуманитарной помощи военнослужащим находящимся в зоне СВО и для гражданского населения в Прифронтовые села Херсонской области.</a:t>
            </a:r>
          </a:p>
          <a:p>
            <a:r>
              <a:rPr lang="ru-RU" dirty="0"/>
              <a:t>Сбор овощей на переработку для сублимированной и автоклавной </a:t>
            </a:r>
            <a:r>
              <a:rPr lang="ru-RU" dirty="0" err="1"/>
              <a:t>продукци</a:t>
            </a:r>
            <a:r>
              <a:rPr lang="ru-RU" dirty="0"/>
              <a:t>, приготовление и сбор консервной продукции - питание для бойцов.  Раздача собранной гуманитарной помощи от «Маяк Тавриды» гражданскому населению.</a:t>
            </a:r>
          </a:p>
          <a:p>
            <a:r>
              <a:rPr lang="ru-RU" dirty="0"/>
              <a:t>Проведение мероприятий патриотической направленности.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300642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B32DD-12DF-4124-B887-ABC0818F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672862" y="807512"/>
            <a:ext cx="2099163" cy="10683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317435E-C953-4B4E-B5EF-6C18FDA45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76" y="807512"/>
            <a:ext cx="9320848" cy="524297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194826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403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Благотворительный Фонд Социальных  Инициатив Маяк Тавриды</vt:lpstr>
      <vt:lpstr>Наша сеть подразделений</vt:lpstr>
      <vt:lpstr>г. Севастополь </vt:lpstr>
      <vt:lpstr>Первомайский район Республика Крым.</vt:lpstr>
      <vt:lpstr>Село Кормовое Первомайский район, Крым.</vt:lpstr>
      <vt:lpstr>Село Завет Ленинский Джанкойского района, Крым.</vt:lpstr>
      <vt:lpstr>Школа и СВО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Благотворительный Фонд Социальных  Инициатив Маяк Тавриды</dc:title>
  <dc:creator>Самира Сайфутдинова</dc:creator>
  <cp:lastModifiedBy>Самира Сайфутдинова</cp:lastModifiedBy>
  <cp:revision>8</cp:revision>
  <dcterms:created xsi:type="dcterms:W3CDTF">2025-01-21T07:44:10Z</dcterms:created>
  <dcterms:modified xsi:type="dcterms:W3CDTF">2025-01-21T09:10:49Z</dcterms:modified>
</cp:coreProperties>
</file>