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87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4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4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5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0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8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4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0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C5AA14-8CCB-490A-92A7-876E22C36F5E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000FDD-C63A-4B15-AA29-71E29C2E41F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3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sdc_victori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9255" y="117695"/>
            <a:ext cx="10096425" cy="40559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и работа многофункциональной комфортной площадки под названием «Зона для волонтера», объединяющая все виды волонтерских направления, на базе ДМО МАУ МРБ СО «СДЦ-ВИКТОРИЯ»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6066" y="4581053"/>
            <a:ext cx="5205744" cy="16296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Кононова </a:t>
            </a: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льга </a:t>
            </a: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ладимировна, инструктор по молодежной политике МАУ МРБ СО «СДЦ-Виктория»</a:t>
            </a:r>
            <a:endParaRPr lang="ru-RU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10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8425" y="2390115"/>
            <a:ext cx="6989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1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7" y="914399"/>
            <a:ext cx="4925085" cy="3938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76" y="914399"/>
            <a:ext cx="5809442" cy="403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176" y="72428"/>
            <a:ext cx="114526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ктуальность проекта: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спортивно-досугового центра Виктория действует штаб Борского местного отделения Самарского регионального отделения Всероссийского общественного движения «ВОЛОНТЕРЫ ПОБЕДЫ».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деятельность штаба это одно направление в добровольчестве, что влечет за собой тему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наскучивания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однообразной волонтерской деятельности для студентов так, как отряды муниципального района Борский: волонтерский отряд "Дарим доброту" ГБПОУ «Борский Государственный техникум» и волонтерский отряд " Волонтеры - медики" ГБПОУ «Самарский медицинский колледж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им.Н.Ляпиной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филиал «Борский» входят в штаб местного отделения ВОЛОНТЕРЫ ПОБЕДЫ. Согласно, статистическим отчетным данным за 2019 год в спортивно-досуговом центре «Виктория» было организовано более 150 мероприятий волонтерской, патриотической и спортивно-массовой работы с населением муниципального района Борский. Годы пандемии значительно ударили по направлениям деятельности центра. В 2020 и 2021 годы отмечается значительное снижение мероприятий на 30% и изменение форматов мероприятий, тем самым сказалось на понижении количественной численности участников мероприятий и волонтеров. Из этого следует, что заинтересованность в волонтерской деятельности значительно снизилась. Студенты отвыкли посещать мероприятия все более углубившись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своих гаджетов. Гиподинамия молодежи остается актуальной проблемой и влечет за собой понижение уровня вовлеченности в волонтерскую деятельность, а именно студентов в возрасте от 17 до 25 лет. Решению данных проблем в районе поможет создание, организация и работа(координация) многофункциональной комфортной площадки под названием «Зона для волонтера», включающую все виды волонтерских направления и обучения на базе ДМО МАУ МРБ СО «СДЦ-Виктория».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2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368" y="190123"/>
            <a:ext cx="113892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 и нужность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что, согласно национальному проекту «Образование» федерального проекта «Социальная активность», целью, которого является развитие добровольчества и вовлечение, как можно большего количества волонтеров в добровольческую деятельность. Согласно, методике показателя региональной составляющей федерального проекта в муниципальном районе Борский за 2022 год запланировано 1000 человек привлеченных и зарегистрированных на платформе добрых дел в качестве добровольцев (волонтера).  И уже мы видим план на увеличение в 2 раза в 2023 году -  2000 волонтеров.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помогает  раскрыть в себе общественно значимые качества индивида. В общественно значимые качества важные для студентов входят нравственность, предприимчивость самостоятельное принятие ответственных решения в ситуации выбора, прогнозирование их возможных последствий, способность к сотрудничеству, мобильность, динамизм, конструктивность, обладание развитым чувством ответственности за судьбу страны. Все эти качества мы хотели бы видеть в студенте-волонтере и не только.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566" y="307817"/>
            <a:ext cx="11443581" cy="6209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вовлечения студентов муниципального района Борский и Самарской области от 17 до 25 лет на в волонтерскую деятельность через создание, организации и работы многофункциональной комфортной площадки под названием «Зона для волонтера», включающую все виды волонтерских направлений и обучения на базе ДМО МАУ МРБ СО «СДЦ-Виктория».</a:t>
            </a: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Создание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площадки «Зона для волонтера» путем разделения ее на 2 части путем оборудования материально-технической базы, необходимой для работы и проведения мероприятий проекта;</a:t>
            </a:r>
          </a:p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размещение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брендбука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рекламы проекта в местной СМИ;</a:t>
            </a:r>
          </a:p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-Информирование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координирование СУЗОВ и студентов муниципального района Борский, формирование групп волонтеров для участия в мероприятиях проекта;</a:t>
            </a:r>
          </a:p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спикеров и волонтеров (привлекаемых в качестве помощников проекта) с группами волонтеров- студентов, согласно направлениям работы многофункциональной площадки проекта в рамках календарного плана мероприятий проекта;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в социально-значимую деятельность через организацию и проведение районных, региональных, областных мероприятий и обучению в рамках мотивационно-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 проекта.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2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422" y="452673"/>
            <a:ext cx="111810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проекта: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будет проводится системная работа площадки «Зона для волонтера» по волонтерским направлениям, согласно запланированным образовательным программам и мероприятиям календарного плана проекта.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Будет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брендбук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реклама проекта;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Будет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подготовлена команда волонтеров с новыми знаниями и опытом, вовлеченная в волонтерскую деятельность муниципального района Борский и оказывающая помощь переведению мероприятий различного масштаба.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Медиаволонтеры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смогут вести социальные сети самостоятельно, вносить новые предложения, участвовать в конкурсах и проектах. С помощью реализации проекта мы получим вовлеченную активную молодежь обученную и инициативную способную реализовать свои идеи. Обучить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Тимлидеров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834" y="135802"/>
            <a:ext cx="1147979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реализации проекта</a:t>
            </a: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результат: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будет задействованы волонтеры МАУ МРБ СО «СДЦ-Виктория» Волонтерский корпус «Доброволец» (трудоспособное населения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волонтеры отряда «Паутинка» отделения ГКУ СО «КЦСОН Южного округа отделения муниципального района Борский в количестве 10 человек на площадке проекта, каждое мероприятие.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плана проекта будет проведено 42 мероприятия волонтерской и патриотической направленности, из них 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мотивоционно-тренинговых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направленных на мотивацию и обучение с приглашенными спикерами. По 50 человек в группе проходящих обучение каждого мероприятия-тренинга  из ГБПОУ "Самарский медицинский колледж им. 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Ляпиной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ГБПОУ СО "Борский государственный техникум".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партнеров проекта готовых оказывать денежную, организаторскую, консультационную и информационную поддержку.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вовлеченность в добровольческую (волонтерскую) деятельность на 20 % это 400 волонтеров-студентов за год.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получивших добровольческую (волонтерскую) поддержку в рамках реализации проекта – 9000 человек за 2023 год.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- 400 волонтеров, прошедших образовательные программы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мотивоционно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 в социальных сетях о добровольческих (волонтерских) инициативах и их результатах проекта в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vk.com/sdc_victoria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45 статей в местном СМИ  «Борские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известия.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2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1437" y="688064"/>
            <a:ext cx="10981854" cy="426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изменения после реализации проекта: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жителей муниципального района Борский посещаемость мероприятий проекта МАУ МРБ СО «СДЦ-Виктория, молодежь, студенты будут заинтересованы, появится новый досуг;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асоциальных явлений в молодежной среде муниципального района Борский;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знаний и   опыта в волонтерской деятельности станет полезным дополнением в учебной, студенческой жизни и трудовой деятельности в будущем;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в социально-значимую деятельности скажется на положительно на развитие и активности студентов. Студенты волонтеры приобретут способности к сотрудничеству, будут мобильными, динамичными, конструктивными и будут обладать развитым чувством ответственности за судьбу страны.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-Площадка станет популярной добровольческой платформой в районе и сможет объединять все направления в добровольчестве и приведет к созданию новых центров волонтеров в районе.</a:t>
            </a:r>
          </a:p>
        </p:txBody>
      </p:sp>
    </p:spTree>
    <p:extLst>
      <p:ext uri="{BB962C8B-B14F-4D97-AF65-F5344CB8AC3E}">
        <p14:creationId xmlns:p14="http://schemas.microsoft.com/office/powerpoint/2010/main" val="271497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46" y="172016"/>
            <a:ext cx="114073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результаты реализации проекта: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(продуктом) проекта будет создание площадки постепенно превращающейся в ресурсный центр добровольчества муниципального района Борский, где будут объединены все направления в добровольчестве и центры волонтеров. Площадка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новый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 для студентов- волонтёров, который поможет им найти место в будущем и снизить риски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молодежи и стать активным гражданином своей страны. Молодёжь - студенты будут получать обширные знания и умения, больше общаться вовлекаться в добровольчество, посещать программы, выставки, мастер-классы, обмениваться опытом и получат сертификаты подтверждающие, что они действительно прошли «мотивационно - образовательного интенсивна  для волонтеров в 2023 году»  Зона - площадка для волонтера это не просто комфортное интересное место и новый досуг, но и возможность стать студенту социально активным в будущем и приобрести способности к сотрудничеству, быть мобильными, динамичными, конструктивными, обладать развитым чувством ответственности за судьбу страны. Вовлеченность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добровольчество увеличится на 20 %, чем в 2021 году.</a:t>
            </a:r>
          </a:p>
        </p:txBody>
      </p:sp>
    </p:spTree>
    <p:extLst>
      <p:ext uri="{BB962C8B-B14F-4D97-AF65-F5344CB8AC3E}">
        <p14:creationId xmlns:p14="http://schemas.microsoft.com/office/powerpoint/2010/main" val="233325597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1202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Times New Roman</vt:lpstr>
      <vt:lpstr>Ретро</vt:lpstr>
      <vt:lpstr>Название проекта:  Создание, организация и работа многофункциональной комфортной площадки под названием «Зона для волонтера», объединяющая все виды волонтерских направления, на базе ДМО МАУ МРБ СО «СДЦ-ВИКТОРИЯ»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проекта:  Создание, организация и работа многофункциональной комфортной площадки под названием «Зона для волонтера», объединяющая все виды волонтерских направления, на базе ДМО МАУ МРБ СО «СДЦ-ВИКТОРИЯ» </dc:title>
  <dc:creator>Учетная запись Майкрософт</dc:creator>
  <cp:lastModifiedBy>Учетная запись Майкрософт</cp:lastModifiedBy>
  <cp:revision>35</cp:revision>
  <dcterms:created xsi:type="dcterms:W3CDTF">2022-05-10T07:55:13Z</dcterms:created>
  <dcterms:modified xsi:type="dcterms:W3CDTF">2022-05-11T04:12:45Z</dcterms:modified>
</cp:coreProperties>
</file>