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73" r:id="rId3"/>
    <p:sldId id="272" r:id="rId4"/>
    <p:sldId id="271" r:id="rId5"/>
    <p:sldId id="275" r:id="rId6"/>
    <p:sldId id="266" r:id="rId7"/>
    <p:sldId id="279" r:id="rId8"/>
    <p:sldId id="276" r:id="rId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E1B8"/>
    <a:srgbClr val="79E1A8"/>
    <a:srgbClr val="82B8BB"/>
    <a:srgbClr val="59829E"/>
    <a:srgbClr val="626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2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24T18:23:42.686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1174202-076D-4FCC-BB1F-880F8A848A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AD0C0A-72EF-4EA2-8D6C-4938445A10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19BC2F-0FB7-4AE2-A5C9-3041CBE09857}" type="datetime1">
              <a:rPr lang="ru-RU" smtClean="0"/>
              <a:t>24.11.2024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AB2131-4249-4045-A9F7-9BE0F73F06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180F18-DB0C-473D-93EA-5E50BE9DE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F20474-88D6-46C9-AFA3-1C3CCC241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917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A5CEC1-8097-4659-AF8E-057F48145A53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B68C18-1BF1-F447-95ED-60EAAE35426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8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50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8B68C18-1BF1-F447-95ED-60EAAE35426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7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 title="Фигура номера страницы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 title="Вертикальная линейка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</p:spTree>
    <p:extLst>
      <p:ext uri="{BB962C8B-B14F-4D97-AF65-F5344CB8AC3E}">
        <p14:creationId xmlns:p14="http://schemas.microsoft.com/office/powerpoint/2010/main" val="18274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E5E8C1A-958D-422C-B718-4339DF7CFCD4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6">
            <a:extLst>
              <a:ext uri="{FF2B5EF4-FFF2-40B4-BE49-F238E27FC236}">
                <a16:creationId xmlns:a16="http://schemas.microsoft.com/office/drawing/2014/main" id="{FBC751F3-ABD6-4995-8494-4932D12ACE1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26063" y="559678"/>
            <a:ext cx="6103937" cy="519183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545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68FFF422-A13E-4FC9-8E51-5489847B9FA0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68749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7"/>
            <a:ext cx="3833906" cy="5274923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221CA07-0F3B-4066-856C-65F36CD51F62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>
            <a:extLst>
              <a:ext uri="{FF2B5EF4-FFF2-40B4-BE49-F238E27FC236}">
                <a16:creationId xmlns:a16="http://schemas.microsoft.com/office/drawing/2014/main" id="{4889D34E-DF9E-41B7-A5EC-B9D6399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59678"/>
            <a:ext cx="6172200" cy="561728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2261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5D1673-AFD1-47B9-BBFD-95410A53F7E0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5430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rtlCol="0"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0C9132-6C58-4B16-A12B-F3DB946A411B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701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A47F1A-73F7-4759-9393-B43B50868C0D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4344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08573C-A23D-42BD-AEA8-4925B5AF3280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23902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A49D99-9CA1-4514-9491-6D5B2F2E72DC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2" name="Прямая соединительная линия 11" title="Горизонтальная линейка">
            <a:extLst>
              <a:ext uri="{FF2B5EF4-FFF2-40B4-BE49-F238E27FC236}">
                <a16:creationId xmlns:a16="http://schemas.microsoft.com/office/drawing/2014/main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5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 пунктов с изображениями или значками (светлая тем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58BDF3-BCD4-4FE0-9554-53C0F85362C9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6">
            <a:extLst>
              <a:ext uri="{FF2B5EF4-FFF2-40B4-BE49-F238E27FC236}">
                <a16:creationId xmlns:a16="http://schemas.microsoft.com/office/drawing/2014/main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30">
            <a:extLst>
              <a:ext uri="{FF2B5EF4-FFF2-40B4-BE49-F238E27FC236}">
                <a16:creationId xmlns:a16="http://schemas.microsoft.com/office/drawing/2014/main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2">
            <a:extLst>
              <a:ext uri="{FF2B5EF4-FFF2-40B4-BE49-F238E27FC236}">
                <a16:creationId xmlns:a16="http://schemas.microsoft.com/office/drawing/2014/main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4">
            <a:extLst>
              <a:ext uri="{FF2B5EF4-FFF2-40B4-BE49-F238E27FC236}">
                <a16:creationId xmlns:a16="http://schemas.microsoft.com/office/drawing/2014/main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418798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яд пронумерованных пун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82FAAA-CBDE-4F4D-8E28-4B2C8EEAA966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1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828DFEF-AD52-4ACC-827F-7EA84CDFCD3C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1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пунктов с изображениями или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 title="Фигура номера страницы">
            <a:extLst>
              <a:ext uri="{FF2B5EF4-FFF2-40B4-BE49-F238E27FC236}">
                <a16:creationId xmlns:a16="http://schemas.microsoft.com/office/drawing/2014/main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692BE0CE-18D3-44D9-A4F0-E559D3FF9648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23252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графий среднего размера с опис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rtlCol="0" anchor="b"/>
          <a:lstStyle>
            <a:lvl1pPr>
              <a:defRPr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A6A5D0-B183-4E14-8D6D-9D31BAED4668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0">
            <a:extLst>
              <a:ext uri="{FF2B5EF4-FFF2-40B4-BE49-F238E27FC236}">
                <a16:creationId xmlns:a16="http://schemas.microsoft.com/office/drawing/2014/main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:a16="http://schemas.microsoft.com/office/drawing/2014/main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4">
            <a:extLst>
              <a:ext uri="{FF2B5EF4-FFF2-40B4-BE49-F238E27FC236}">
                <a16:creationId xmlns:a16="http://schemas.microsoft.com/office/drawing/2014/main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26">
            <a:extLst>
              <a:ext uri="{FF2B5EF4-FFF2-40B4-BE49-F238E27FC236}">
                <a16:creationId xmlns:a16="http://schemas.microsoft.com/office/drawing/2014/main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0">
            <a:extLst>
              <a:ext uri="{FF2B5EF4-FFF2-40B4-BE49-F238E27FC236}">
                <a16:creationId xmlns:a16="http://schemas.microsoft.com/office/drawing/2014/main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2">
            <a:extLst>
              <a:ext uri="{FF2B5EF4-FFF2-40B4-BE49-F238E27FC236}">
                <a16:creationId xmlns:a16="http://schemas.microsoft.com/office/drawing/2014/main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2" name="Рисунок 34">
            <a:extLst>
              <a:ext uri="{FF2B5EF4-FFF2-40B4-BE49-F238E27FC236}">
                <a16:creationId xmlns:a16="http://schemas.microsoft.com/office/drawing/2014/main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1080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 title="Фигура номера страницы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 title="Вертикальная линейка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5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 title="Фигура номера страницы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rtlCol="0" anchor="t">
            <a:normAutofit/>
          </a:bodyPr>
          <a:lstStyle>
            <a:lvl1pPr>
              <a:lnSpc>
                <a:spcPct val="85000"/>
              </a:lnSpc>
              <a:defRPr sz="770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 rtlCol="0"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8927519F-02EB-4776-A6B1-F960DF05F675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 rtlCol="0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 title="Горизонтальная линейка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5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65E1B8"/>
            </a:gs>
            <a:gs pos="0">
              <a:srgbClr val="7030A0">
                <a:lumMod val="84000"/>
                <a:lumOff val="16000"/>
              </a:srgbClr>
            </a:gs>
            <a:gs pos="22000">
              <a:srgbClr val="62619E">
                <a:lumMod val="93000"/>
                <a:lumOff val="7000"/>
              </a:srgbClr>
            </a:gs>
            <a:gs pos="59000">
              <a:srgbClr val="82B8BB">
                <a:lumMod val="100000"/>
              </a:srgbClr>
            </a:gs>
            <a:gs pos="100000">
              <a:srgbClr val="79E1A8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6" title="Фигура номера страницы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fld id="{714742FA-2F74-4E6C-AD8B-E20B6D55AF89}" type="datetime1">
              <a:rPr lang="ru-RU" noProof="0" smtClean="0"/>
              <a:t>24.11.2024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 title="Горизонтальная линейка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0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95" r:id="rId3"/>
    <p:sldLayoutId id="2147484490" r:id="rId4"/>
    <p:sldLayoutId id="2147484491" r:id="rId5"/>
    <p:sldLayoutId id="2147484492" r:id="rId6"/>
    <p:sldLayoutId id="2147484493" r:id="rId7"/>
    <p:sldLayoutId id="2147484496" r:id="rId8"/>
    <p:sldLayoutId id="2147484481" r:id="rId9"/>
    <p:sldLayoutId id="2147484498" r:id="rId10"/>
    <p:sldLayoutId id="2147484499" r:id="rId11"/>
    <p:sldLayoutId id="2147484500" r:id="rId12"/>
    <p:sldLayoutId id="2147484482" r:id="rId13"/>
    <p:sldLayoutId id="2147484483" r:id="rId14"/>
    <p:sldLayoutId id="2147484484" r:id="rId15"/>
    <p:sldLayoutId id="2147484485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Лукманов Тимур Маратович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42C4E3-AFAF-4630-AF6D-21FB3C29C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sz="2400" dirty="0"/>
              <a:t>Номинация</a:t>
            </a:r>
            <a:r>
              <a:rPr lang="en-US" sz="2400" dirty="0"/>
              <a:t>: “</a:t>
            </a:r>
            <a:r>
              <a:rPr lang="ru-RU" sz="2400" dirty="0"/>
              <a:t>Гран-при </a:t>
            </a:r>
            <a:r>
              <a:rPr lang="en-US" sz="2400" dirty="0"/>
              <a:t>“</a:t>
            </a:r>
            <a:r>
              <a:rPr lang="ru-RU" sz="2400" dirty="0"/>
              <a:t>Волонтер года Нижнекамского муниципального района 2024</a:t>
            </a:r>
            <a:r>
              <a:rPr lang="en-US" sz="1800" dirty="0"/>
              <a:t>”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4AD423-83AB-4436-89DA-2271E401D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472" y="911085"/>
            <a:ext cx="2160000" cy="32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4B1965-6A76-4D69-A4D1-3932052D36CB}"/>
              </a:ext>
            </a:extLst>
          </p:cNvPr>
          <p:cNvSpPr txBox="1"/>
          <p:nvPr/>
        </p:nvSpPr>
        <p:spPr>
          <a:xfrm>
            <a:off x="11922374" y="56037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1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38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369AE5-4419-49DA-8FF9-C25D05DC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1923"/>
            <a:ext cx="3833906" cy="222162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Направление </a:t>
            </a:r>
            <a:r>
              <a:rPr lang="ru-RU" sz="3200" dirty="0" smtClean="0"/>
              <a:t>-Патриотическое </a:t>
            </a:r>
            <a:r>
              <a:rPr lang="ru-RU" sz="3200" dirty="0" err="1" smtClean="0"/>
              <a:t>волонтерство</a:t>
            </a:r>
            <a:endParaRPr lang="ru-RU" sz="32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51816C4-BC5E-4890-9F36-32EA7956C4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ru-RU" dirty="0"/>
              <a:t>Плетение маскировочных </a:t>
            </a:r>
            <a:r>
              <a:rPr lang="ru-RU" dirty="0" smtClean="0"/>
              <a:t>сетей в Нижнекамском политехническом колледже и Центре «Семья»</a:t>
            </a:r>
            <a:endParaRPr lang="ru-RU" dirty="0"/>
          </a:p>
          <a:p>
            <a:pPr marL="457200" indent="-457200" algn="l">
              <a:buAutoNum type="arabicPeriod"/>
            </a:pPr>
            <a:r>
              <a:rPr lang="ru-RU" dirty="0" smtClean="0"/>
              <a:t>Подготовка банок для окопных свечей, промывал и отбивал края.</a:t>
            </a:r>
          </a:p>
          <a:p>
            <a:pPr marL="457200" indent="-457200" algn="l">
              <a:buAutoNum type="arabicPeriod"/>
            </a:pPr>
            <a:endParaRPr lang="ru-RU" dirty="0"/>
          </a:p>
          <a:p>
            <a:pPr marL="457200" indent="-457200" algn="l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B2F846-EE91-4B10-A2BF-FC655003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637639"/>
            <a:ext cx="5146766" cy="51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22B3B-F4C6-4FDB-B309-6803E3B4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06" y="559678"/>
            <a:ext cx="3833906" cy="222162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/>
              <a:t>Направление </a:t>
            </a:r>
            <a:r>
              <a:rPr lang="ru-RU" sz="4000" dirty="0" smtClean="0"/>
              <a:t>– экологическое </a:t>
            </a:r>
            <a:r>
              <a:rPr lang="ru-RU" sz="4000" dirty="0" err="1" smtClean="0"/>
              <a:t>волонтерство</a:t>
            </a:r>
            <a:r>
              <a:rPr lang="ru-RU" sz="4000" dirty="0" smtClean="0"/>
              <a:t>,</a:t>
            </a:r>
            <a:br>
              <a:rPr lang="ru-RU" sz="4000" dirty="0" smtClean="0"/>
            </a:br>
            <a:r>
              <a:rPr lang="ru-RU" sz="2200" dirty="0" smtClean="0"/>
              <a:t>организованные мной</a:t>
            </a:r>
            <a:endParaRPr lang="ru-RU" sz="2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358E10-17D8-46C1-90CF-9A4F3121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t>3</a:t>
            </a:fld>
            <a:endParaRPr lang="ru-RU" noProof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E46D60B-BAEA-45F4-8BE3-9FE7DB91FB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pPr marL="457200" indent="-457200" algn="l">
              <a:buAutoNum type="arabicPeriod"/>
            </a:pPr>
            <a:r>
              <a:rPr lang="ru-RU" dirty="0" smtClean="0"/>
              <a:t>Организовал </a:t>
            </a:r>
            <a:r>
              <a:rPr lang="ru-RU" dirty="0"/>
              <a:t>экологическую </a:t>
            </a:r>
            <a:r>
              <a:rPr lang="ru-RU" dirty="0" smtClean="0"/>
              <a:t>викторину  «Раздельный </a:t>
            </a:r>
            <a:r>
              <a:rPr lang="ru-RU" dirty="0"/>
              <a:t>сбор </a:t>
            </a:r>
            <a:r>
              <a:rPr lang="ru-RU" dirty="0" smtClean="0"/>
              <a:t> мусора»</a:t>
            </a:r>
            <a:endParaRPr lang="ru-RU" dirty="0"/>
          </a:p>
          <a:p>
            <a:pPr marL="457200" indent="-457200" algn="l">
              <a:buAutoNum type="arabicPeriod"/>
            </a:pPr>
            <a:r>
              <a:rPr lang="ru-RU" dirty="0"/>
              <a:t>Организовал сбор </a:t>
            </a:r>
            <a:r>
              <a:rPr lang="ru-RU" dirty="0" smtClean="0"/>
              <a:t>макулатуры по микрорайону</a:t>
            </a:r>
            <a:endParaRPr lang="ru-RU" dirty="0"/>
          </a:p>
          <a:p>
            <a:pPr marL="457200" indent="-457200" algn="l">
              <a:buAutoNum type="arabicPeriod"/>
            </a:pPr>
            <a:r>
              <a:rPr lang="ru-RU" dirty="0"/>
              <a:t>Провёл </a:t>
            </a:r>
            <a:r>
              <a:rPr lang="ru-RU" dirty="0" err="1"/>
              <a:t>экоквиз</a:t>
            </a:r>
            <a:r>
              <a:rPr lang="ru-RU" dirty="0"/>
              <a:t> среди 7-х </a:t>
            </a:r>
            <a:r>
              <a:rPr lang="ru-RU" dirty="0" smtClean="0"/>
              <a:t>классов «Как беречь природу»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01808E-FD1B-4E75-91DC-471A13FCE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60" y="179427"/>
            <a:ext cx="4119154" cy="29164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36D3BC-693D-4BBE-BF6B-154B0E63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747" y="1187043"/>
            <a:ext cx="2630749" cy="34171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74C07D-3290-454C-945E-9B4FE9C31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845" y="3670661"/>
            <a:ext cx="4249783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35BFF-A889-4B62-BCD4-168715A6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644" y="139838"/>
            <a:ext cx="3833906" cy="2221622"/>
          </a:xfrm>
        </p:spPr>
        <p:txBody>
          <a:bodyPr rtlCol="0">
            <a:noAutofit/>
          </a:bodyPr>
          <a:lstStyle/>
          <a:p>
            <a:pPr algn="l" rtl="0"/>
            <a:r>
              <a:rPr lang="ru-RU" sz="4000" dirty="0" smtClean="0"/>
              <a:t>Направление-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событийное </a:t>
            </a:r>
            <a:r>
              <a:rPr lang="ru-RU" sz="4000" dirty="0" err="1" smtClean="0"/>
              <a:t>волонтерство</a:t>
            </a:r>
            <a:endParaRPr lang="ru-RU" sz="40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A761FA4B-43B9-4C0B-BD10-1127709C9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2503503"/>
            <a:ext cx="3842550" cy="3551067"/>
          </a:xfrm>
        </p:spPr>
        <p:txBody>
          <a:bodyPr rtlCol="0">
            <a:normAutofit fontScale="92500" lnSpcReduction="10000"/>
          </a:bodyPr>
          <a:lstStyle/>
          <a:p>
            <a:pPr algn="l" rtl="0"/>
            <a:r>
              <a:rPr lang="ru-RU" dirty="0"/>
              <a:t>1.Менделеевский кросс</a:t>
            </a:r>
          </a:p>
          <a:p>
            <a:pPr algn="l" rtl="0"/>
            <a:r>
              <a:rPr lang="ru-RU" dirty="0"/>
              <a:t>2.Открытые </a:t>
            </a:r>
            <a:r>
              <a:rPr lang="ru-RU" dirty="0" err="1"/>
              <a:t>всеро</a:t>
            </a:r>
            <a:r>
              <a:rPr lang="en-US" dirty="0"/>
              <a:t>c</a:t>
            </a:r>
            <a:r>
              <a:rPr lang="ru-RU" dirty="0" err="1"/>
              <a:t>сийские</a:t>
            </a:r>
            <a:r>
              <a:rPr lang="ru-RU" dirty="0"/>
              <a:t> соревнования </a:t>
            </a:r>
            <a:r>
              <a:rPr lang="en-US" dirty="0"/>
              <a:t>M7 OPEN 12</a:t>
            </a:r>
          </a:p>
          <a:p>
            <a:pPr algn="l" rtl="0"/>
            <a:r>
              <a:rPr lang="en-US" dirty="0"/>
              <a:t>3</a:t>
            </a:r>
            <a:r>
              <a:rPr lang="ru-RU" dirty="0"/>
              <a:t>.Нижнекамский полумарафон</a:t>
            </a:r>
            <a:endParaRPr lang="en-US" dirty="0"/>
          </a:p>
          <a:p>
            <a:pPr algn="l" rtl="0"/>
            <a:r>
              <a:rPr lang="en-US" dirty="0"/>
              <a:t>TIMERMAN 2023</a:t>
            </a:r>
          </a:p>
          <a:p>
            <a:pPr algn="l" rtl="0"/>
            <a:r>
              <a:rPr lang="en-US" dirty="0"/>
              <a:t>4.</a:t>
            </a:r>
            <a:r>
              <a:rPr lang="ru-RU" dirty="0"/>
              <a:t> Нижнекамский полумарафон</a:t>
            </a:r>
            <a:endParaRPr lang="en-US" dirty="0"/>
          </a:p>
          <a:p>
            <a:pPr algn="l" rtl="0"/>
            <a:r>
              <a:rPr lang="en-US" dirty="0"/>
              <a:t>TIMERMAN 2024</a:t>
            </a:r>
            <a:endParaRPr lang="ru-RU" dirty="0"/>
          </a:p>
          <a:p>
            <a:pPr algn="l" rtl="0"/>
            <a:r>
              <a:rPr lang="ru-RU" dirty="0"/>
              <a:t>5. Помощь при </a:t>
            </a:r>
            <a:r>
              <a:rPr lang="ru-RU" dirty="0" smtClean="0"/>
              <a:t>проведении </a:t>
            </a:r>
            <a:r>
              <a:rPr lang="ru-RU" dirty="0" smtClean="0"/>
              <a:t>С</a:t>
            </a:r>
            <a:r>
              <a:rPr lang="ru-RU" dirty="0" smtClean="0"/>
              <a:t>абантуя- 2024</a:t>
            </a:r>
            <a:endParaRPr lang="en-US" dirty="0"/>
          </a:p>
          <a:p>
            <a:pPr algn="l" rtl="0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C9047CD-1956-7146-971D-D05A280A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1707A1-CE19-496B-A9C1-B6B02EE6E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663" y="136876"/>
            <a:ext cx="2968120" cy="20878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50A2E7-F23F-4DCB-BABD-22436428F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627" y="2503503"/>
            <a:ext cx="2908156" cy="16490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C9339D-04EE-4FE7-B11D-53D4915D7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96" y="123703"/>
            <a:ext cx="3079047" cy="20486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F73B5F-2521-4E9C-9D73-4D4C87924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859" y="2508270"/>
            <a:ext cx="3019083" cy="1644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2670" y="4692152"/>
            <a:ext cx="1560927" cy="19514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1717" y="4692152"/>
            <a:ext cx="2929403" cy="19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538E07-A271-4891-AF87-EAD3FAA1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t>5</a:t>
            </a:fld>
            <a:endParaRPr lang="ru-RU" noProof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4F26F-4F63-4CC6-BED9-3EEE97F49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6" y="350131"/>
            <a:ext cx="3879465" cy="2627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5A6F2-DCB6-4FF2-8D07-B688FC5BE606}"/>
              </a:ext>
            </a:extLst>
          </p:cNvPr>
          <p:cNvSpPr txBox="1"/>
          <p:nvPr/>
        </p:nvSpPr>
        <p:spPr>
          <a:xfrm>
            <a:off x="315478" y="3043646"/>
            <a:ext cx="355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Акция «День </a:t>
            </a:r>
            <a:r>
              <a:rPr lang="ru-RU" dirty="0">
                <a:solidFill>
                  <a:schemeClr val="bg1"/>
                </a:solidFill>
              </a:rPr>
              <a:t>спонтанного проявления </a:t>
            </a:r>
            <a:r>
              <a:rPr lang="ru-RU" dirty="0" smtClean="0">
                <a:solidFill>
                  <a:schemeClr val="bg1"/>
                </a:solidFill>
              </a:rPr>
              <a:t>доброты»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11301-19C9-46E6-9E98-D2BA93220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211" y="350131"/>
            <a:ext cx="4411992" cy="26935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F0A67B-90FE-47CC-9ACD-CFCB9C6BE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061" y="350131"/>
            <a:ext cx="2584950" cy="25468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AE4C6E-3D25-4453-995B-CF82CA23B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959" y="3579578"/>
            <a:ext cx="3075158" cy="23828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24438" y="6094103"/>
            <a:ext cx="2534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«Добрый Нижнекамск - 2023»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29" y="3874545"/>
            <a:ext cx="3200677" cy="2402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7131" y="3874545"/>
            <a:ext cx="3144303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35BFF-A889-4B62-BCD4-168715A6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644" y="139838"/>
            <a:ext cx="3833906" cy="2221622"/>
          </a:xfrm>
        </p:spPr>
        <p:txBody>
          <a:bodyPr rtlCol="0">
            <a:noAutofit/>
          </a:bodyPr>
          <a:lstStyle/>
          <a:p>
            <a:pPr algn="l" rtl="0"/>
            <a:r>
              <a:rPr lang="ru-RU" sz="4000" dirty="0"/>
              <a:t>Направление спортивного </a:t>
            </a:r>
            <a:r>
              <a:rPr lang="ru-RU" sz="4000" dirty="0" err="1"/>
              <a:t>волонтерства</a:t>
            </a:r>
            <a:endParaRPr lang="ru-RU" sz="40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A761FA4B-43B9-4C0B-BD10-1127709C9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2503503"/>
            <a:ext cx="3842550" cy="3551067"/>
          </a:xfrm>
        </p:spPr>
        <p:txBody>
          <a:bodyPr rtlCol="0"/>
          <a:lstStyle/>
          <a:p>
            <a:pPr algn="l"/>
            <a:r>
              <a:rPr lang="ru-RU" dirty="0" smtClean="0"/>
              <a:t>1.Помощь в организации </a:t>
            </a:r>
            <a:r>
              <a:rPr lang="ru-RU" dirty="0"/>
              <a:t>«Веселые старты» среди 2-х классов, приуроченные Дню Города</a:t>
            </a:r>
            <a:endParaRPr lang="ru-RU" dirty="0"/>
          </a:p>
          <a:p>
            <a:pPr algn="l" rtl="0"/>
            <a:r>
              <a:rPr lang="ru-RU" dirty="0"/>
              <a:t>2. Участие в киберспортивном</a:t>
            </a:r>
          </a:p>
          <a:p>
            <a:pPr algn="l" rtl="0"/>
            <a:r>
              <a:rPr lang="ru-RU" dirty="0"/>
              <a:t>турнире «</a:t>
            </a:r>
            <a:r>
              <a:rPr lang="ru-RU" dirty="0" err="1"/>
              <a:t>Warpoint</a:t>
            </a:r>
            <a:r>
              <a:rPr lang="ru-RU" dirty="0"/>
              <a:t>»</a:t>
            </a:r>
          </a:p>
          <a:p>
            <a:pPr rtl="0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C9047CD-1956-7146-971D-D05A280A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6</a:t>
            </a:fld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6C6D6B-7903-4D3F-8335-61C295F4A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642" y="475347"/>
            <a:ext cx="3971277" cy="2262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833" y="3097791"/>
            <a:ext cx="2457178" cy="31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t>7</a:t>
            </a:fld>
            <a:endParaRPr lang="ru-RU" noProof="0"/>
          </a:p>
        </p:txBody>
      </p:sp>
      <p:sp>
        <p:nvSpPr>
          <p:cNvPr id="3" name="Прямоугольник 2"/>
          <p:cNvSpPr/>
          <p:nvPr/>
        </p:nvSpPr>
        <p:spPr>
          <a:xfrm>
            <a:off x="243560" y="409694"/>
            <a:ext cx="48421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/>
              <a:t>Зооволонтерство</a:t>
            </a:r>
            <a:endParaRPr lang="ru-RU" sz="4800" dirty="0" smtClean="0"/>
          </a:p>
          <a:p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3560" y="1656188"/>
            <a:ext cx="4968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1.Помощь в организации и сборе корма животным приюта «Дорога домой» 2022,2023,2024гг.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952" y="1194524"/>
            <a:ext cx="2219136" cy="2969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960" y="1194524"/>
            <a:ext cx="2726319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B292B34-EBD0-4184-98AF-AD7761B4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t>8</a:t>
            </a:fld>
            <a:endParaRPr lang="ru-RU" noProof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F6367FB-3C7D-4035-84EC-A9FCFC0037AD}"/>
              </a:ext>
            </a:extLst>
          </p:cNvPr>
          <p:cNvSpPr txBox="1">
            <a:spLocks/>
          </p:cNvSpPr>
          <p:nvPr/>
        </p:nvSpPr>
        <p:spPr>
          <a:xfrm>
            <a:off x="1573288" y="1981821"/>
            <a:ext cx="9010373" cy="1550023"/>
          </a:xfrm>
          <a:prstGeom prst="rect">
            <a:avLst/>
          </a:prstGeom>
        </p:spPr>
        <p:txBody>
          <a:bodyPr rtlCol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Лукманов Тимур Маратович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68DFE-D205-45BD-AC82-6CBB81AC0EFB}"/>
              </a:ext>
            </a:extLst>
          </p:cNvPr>
          <p:cNvSpPr txBox="1"/>
          <p:nvPr/>
        </p:nvSpPr>
        <p:spPr>
          <a:xfrm>
            <a:off x="1608338" y="4100014"/>
            <a:ext cx="89753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3200" dirty="0"/>
              <a:t>Номинация</a:t>
            </a:r>
            <a:r>
              <a:rPr lang="en-US" sz="3200" dirty="0"/>
              <a:t>: “</a:t>
            </a:r>
            <a:r>
              <a:rPr lang="ru-RU" sz="3200" dirty="0"/>
              <a:t>Гран-при </a:t>
            </a:r>
            <a:r>
              <a:rPr lang="en-US" sz="3200" dirty="0"/>
              <a:t>“</a:t>
            </a:r>
            <a:r>
              <a:rPr lang="ru-RU" sz="3200" dirty="0"/>
              <a:t>Волонтер года Нижнекамского муниципального района 2024</a:t>
            </a:r>
            <a:r>
              <a:rPr lang="en-US" sz="2400" dirty="0"/>
              <a:t>”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87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аголовки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208984_TF45175639_Win32" id="{240DB0C7-318D-426B-A170-A650EC77980B}" vid="{CDF4B6F8-1C2D-42CE-96CF-9E59A6E3886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биографии</Template>
  <TotalTime>226</TotalTime>
  <Words>178</Words>
  <Application>Microsoft Office PowerPoint</Application>
  <PresentationFormat>Широкоэкранный</PresentationFormat>
  <Paragraphs>39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Schoolbook</vt:lpstr>
      <vt:lpstr>Corbel</vt:lpstr>
      <vt:lpstr>Заголовки</vt:lpstr>
      <vt:lpstr>Лукманов Тимур Маратович</vt:lpstr>
      <vt:lpstr>Направление -Патриотическое волонтерство</vt:lpstr>
      <vt:lpstr>Направление – экологическое волонтерство, организованные мной</vt:lpstr>
      <vt:lpstr>Направление- событийное волонтерство</vt:lpstr>
      <vt:lpstr>Презентация PowerPoint</vt:lpstr>
      <vt:lpstr>Направление спортивного волонтерства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User</dc:creator>
  <cp:lastModifiedBy>school</cp:lastModifiedBy>
  <cp:revision>21</cp:revision>
  <dcterms:created xsi:type="dcterms:W3CDTF">2024-11-24T14:57:05Z</dcterms:created>
  <dcterms:modified xsi:type="dcterms:W3CDTF">2024-11-24T18:58:47Z</dcterms:modified>
</cp:coreProperties>
</file>