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86" r:id="rId7"/>
    <p:sldId id="288" r:id="rId8"/>
    <p:sldId id="289" r:id="rId9"/>
    <p:sldId id="297" r:id="rId10"/>
    <p:sldId id="290" r:id="rId11"/>
    <p:sldId id="291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5646" autoAdjust="0"/>
  </p:normalViewPr>
  <p:slideViewPr>
    <p:cSldViewPr snapToGrid="0">
      <p:cViewPr varScale="1">
        <p:scale>
          <a:sx n="109" d="100"/>
          <a:sy n="109" d="100"/>
        </p:scale>
        <p:origin x="864" y="102"/>
      </p:cViewPr>
      <p:guideLst/>
    </p:cSldViewPr>
  </p:slideViewPr>
  <p:outlineViewPr>
    <p:cViewPr>
      <p:scale>
        <a:sx n="33" d="100"/>
        <a:sy n="33" d="100"/>
      </p:scale>
      <p:origin x="0" y="-57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82" d="100"/>
          <a:sy n="82" d="100"/>
        </p:scale>
        <p:origin x="393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8DCB03DF-958A-419E-93C9-F4DD4206164B}" type="datetime1">
              <a:rPr lang="ru-RU" smtClean="0"/>
              <a:t>31.01.2025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EAFF3A6F-DEFA-45E0-9496-BEE7C2C6F3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C3C04E87-AB6C-43AD-B5E7-BB59ED96ADF8}" type="datetime1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F97DC217-DF71-1A49-B3EA-559F1F43B0F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7DC217-DF71-1A49-B3EA-559F1F43B0F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7DC217-DF71-1A49-B3EA-559F1F43B0F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24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7DC217-DF71-1A49-B3EA-559F1F43B0F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894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7DC217-DF71-1A49-B3EA-559F1F43B0F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743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7DC217-DF71-1A49-B3EA-559F1F43B0F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79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7DC217-DF71-1A49-B3EA-559F1F43B0FF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159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7DC217-DF71-1A49-B3EA-559F1F43B0F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086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7DC217-DF71-1A49-B3EA-559F1F43B0FF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484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Arial" panose="020B0604020202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rtlCol="0" anchor="b">
            <a:noAutofit/>
          </a:bodyPr>
          <a:lstStyle>
            <a:lvl1pPr algn="l">
              <a:defRPr lang="ru-RU" sz="60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8AD52EA-B01E-8D38-D87A-BF7EB5B5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192001" cy="6864796"/>
            <a:chOff x="0" y="-1"/>
            <a:chExt cx="12192001" cy="6864796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AC79249-FDC0-364D-A734-AE1DE1605D28}"/>
                </a:ext>
              </a:extLst>
            </p:cNvPr>
            <p:cNvSpPr/>
            <p:nvPr userDrawn="1"/>
          </p:nvSpPr>
          <p:spPr>
            <a:xfrm>
              <a:off x="8264426" y="0"/>
              <a:ext cx="392757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3685939"/>
              <a:ext cx="3927573" cy="3178856"/>
              <a:chOff x="9857014" y="13834"/>
              <a:chExt cx="2334986" cy="1881641"/>
            </a:xfrm>
          </p:grpSpPr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39563C76-BC00-DE47-88F5-C24D3CE3325A}"/>
                </a:ext>
              </a:extLst>
            </p:cNvPr>
            <p:cNvSpPr/>
            <p:nvPr userDrawn="1"/>
          </p:nvSpPr>
          <p:spPr>
            <a:xfrm>
              <a:off x="10228214" y="-1"/>
              <a:ext cx="1963787" cy="3178856"/>
            </a:xfrm>
            <a:custGeom>
              <a:avLst/>
              <a:gdLst>
                <a:gd name="connsiteX0" fmla="*/ 0 w 1963787"/>
                <a:gd name="connsiteY0" fmla="*/ 0 h 3178856"/>
                <a:gd name="connsiteX1" fmla="*/ 1963787 w 1963787"/>
                <a:gd name="connsiteY1" fmla="*/ 0 h 3178856"/>
                <a:gd name="connsiteX2" fmla="*/ 1963787 w 1963787"/>
                <a:gd name="connsiteY2" fmla="*/ 1967129 h 3178856"/>
                <a:gd name="connsiteX3" fmla="*/ 1963787 w 1963787"/>
                <a:gd name="connsiteY3" fmla="*/ 2349671 h 3178856"/>
                <a:gd name="connsiteX4" fmla="*/ 1963787 w 1963787"/>
                <a:gd name="connsiteY4" fmla="*/ 3178856 h 3178856"/>
                <a:gd name="connsiteX5" fmla="*/ 1963753 w 1963787"/>
                <a:gd name="connsiteY5" fmla="*/ 3178856 h 3178856"/>
                <a:gd name="connsiteX6" fmla="*/ 1763002 w 1963787"/>
                <a:gd name="connsiteY6" fmla="*/ 3168629 h 3178856"/>
                <a:gd name="connsiteX7" fmla="*/ 0 w 1963787"/>
                <a:gd name="connsiteY7" fmla="*/ 1197921 h 3178856"/>
                <a:gd name="connsiteX8" fmla="*/ 0 w 1963787"/>
                <a:gd name="connsiteY8" fmla="*/ 1039961 h 3178856"/>
                <a:gd name="connsiteX9" fmla="*/ 0 w 1963787"/>
                <a:gd name="connsiteY9" fmla="*/ 0 h 31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3787" h="3178856">
                  <a:moveTo>
                    <a:pt x="0" y="0"/>
                  </a:moveTo>
                  <a:lnTo>
                    <a:pt x="1963787" y="0"/>
                  </a:lnTo>
                  <a:lnTo>
                    <a:pt x="1963787" y="1967129"/>
                  </a:lnTo>
                  <a:lnTo>
                    <a:pt x="1963787" y="2349671"/>
                  </a:lnTo>
                  <a:lnTo>
                    <a:pt x="1963787" y="3178856"/>
                  </a:lnTo>
                  <a:lnTo>
                    <a:pt x="1963753" y="3178856"/>
                  </a:lnTo>
                  <a:lnTo>
                    <a:pt x="1763002" y="3168629"/>
                  </a:lnTo>
                  <a:cubicBezTo>
                    <a:pt x="772749" y="3067186"/>
                    <a:pt x="0" y="2223585"/>
                    <a:pt x="0" y="1197921"/>
                  </a:cubicBezTo>
                  <a:lnTo>
                    <a:pt x="0" y="103996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252549"/>
            <a:ext cx="6220278" cy="3262811"/>
          </a:xfrm>
        </p:spPr>
        <p:txBody>
          <a:bodyPr rtlCol="0" anchor="b">
            <a:noAutofit/>
          </a:bodyPr>
          <a:lstStyle>
            <a:lvl1pPr algn="l">
              <a:defRPr lang="ru-RU" sz="60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85939"/>
            <a:ext cx="6220277" cy="2919512"/>
          </a:xfrm>
        </p:spPr>
        <p:txBody>
          <a:bodyPr rtlCol="0" anchor="t" anchorCtr="0">
            <a:normAutofit/>
          </a:bodyPr>
          <a:lstStyle>
            <a:lvl1pPr marL="0" indent="0" algn="l">
              <a:buNone/>
              <a:defRPr lang="ru-RU" sz="2800">
                <a:latin typeface="Arial" panose="020B0604020202020204" pitchFamily="34" charset="0"/>
                <a:cs typeface="+mn-cs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lvl="0" rt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864" y="102021"/>
            <a:ext cx="9779183" cy="1744415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8865" y="2017467"/>
            <a:ext cx="9779182" cy="3366815"/>
          </a:xfrm>
        </p:spPr>
        <p:txBody>
          <a:bodyPr rtlCol="0">
            <a:normAutofit/>
          </a:bodyPr>
          <a:lstStyle>
            <a:lvl1pPr marL="0" indent="0">
              <a:buNone/>
              <a:defRPr lang="ru-RU">
                <a:latin typeface="Arial" panose="020B0604020202020204" pitchFamily="34" charset="0"/>
                <a:cs typeface="+mn-cs"/>
              </a:defRPr>
            </a:lvl1pPr>
            <a:lvl2pPr marL="457200" indent="0">
              <a:buNone/>
              <a:defRPr lang="ru-RU">
                <a:latin typeface="Arial" panose="020B0604020202020204" pitchFamily="34" charset="0"/>
                <a:cs typeface="+mn-cs"/>
              </a:defRPr>
            </a:lvl2pPr>
            <a:lvl3pPr marL="914400" indent="0">
              <a:buNone/>
              <a:defRPr lang="ru-RU">
                <a:latin typeface="Arial" panose="020B0604020202020204" pitchFamily="34" charset="0"/>
                <a:cs typeface="+mn-cs"/>
              </a:defRPr>
            </a:lvl3pPr>
            <a:lvl4pPr marL="1371600" indent="0">
              <a:buNone/>
              <a:defRPr lang="ru-RU">
                <a:latin typeface="Arial" panose="020B0604020202020204" pitchFamily="34" charset="0"/>
                <a:cs typeface="+mn-cs"/>
              </a:defRPr>
            </a:lvl4pPr>
            <a:lvl5pPr marL="1828800" indent="0">
              <a:buNone/>
              <a:defRPr lang="ru-RU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изображение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0"/>
            <a:ext cx="12191999" cy="6858000"/>
            <a:chOff x="1" y="0"/>
            <a:chExt cx="12191999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71600"/>
            <a:ext cx="5486400" cy="4114800"/>
          </a:xfrm>
        </p:spPr>
        <p:txBody>
          <a:bodyPr rtlCol="0" anchor="ctr" anchorCtr="0">
            <a:noAutofit/>
          </a:bodyPr>
          <a:lstStyle>
            <a:lvl1pPr>
              <a:defRPr lang="ru-RU" sz="60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3124234B-E1C4-2616-9993-A23142AA6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3438" y="1168400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 rtlCol="0"/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26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изображение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457200"/>
            <a:ext cx="5120640" cy="3200400"/>
          </a:xfrm>
        </p:spPr>
        <p:txBody>
          <a:bodyPr rtlCol="0" anchor="b" anchorCtr="0">
            <a:noAutofit/>
          </a:bodyPr>
          <a:lstStyle>
            <a:lvl1pPr>
              <a:defRPr lang="ru-RU" sz="60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63DBBF-E63D-81E5-E7CE-32F6F2C2F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598" y="3657600"/>
            <a:ext cx="5120640" cy="1828800"/>
          </a:xfrm>
        </p:spPr>
        <p:txBody>
          <a:bodyPr rtlCol="0" anchor="t" anchorCtr="0">
            <a:noAutofit/>
          </a:bodyPr>
          <a:lstStyle>
            <a:lvl1pPr marL="0" indent="0" algn="l">
              <a:buNone/>
              <a:defRPr lang="ru-RU" sz="3200">
                <a:latin typeface="Arial" panose="020B0604020202020204" pitchFamily="34" charset="0"/>
                <a:cs typeface="+mn-cs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Подзаголовок слайда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64033732-ADA1-C540-7276-3FF5CDEF2C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4238" y="1157224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 rtlCol="0"/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85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085"/>
            <a:ext cx="9779183" cy="1600835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EED44-783E-8705-4119-D7E9F7D4F2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66087" y="2652713"/>
            <a:ext cx="9780587" cy="3436936"/>
          </a:xfrm>
        </p:spPr>
        <p:txBody>
          <a:bodyPr rtlCol="0">
            <a:normAutofit/>
          </a:bodyPr>
          <a:lstStyle>
            <a:lvl1pPr marL="342900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3pPr>
            <a:lvl4pPr marL="1097280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4pPr>
            <a:lvl5pPr marL="1371600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 lang="ru-RU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17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5FBCE6F-2AA9-31FE-8148-33B480735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067EACEC-C2DD-EA42-8504-176673AD1F20}"/>
                </a:ext>
              </a:extLst>
            </p:cNvPr>
            <p:cNvSpPr/>
            <p:nvPr userDrawn="1"/>
          </p:nvSpPr>
          <p:spPr>
            <a:xfrm>
              <a:off x="0" y="0"/>
              <a:ext cx="8025490" cy="6858000"/>
            </a:xfrm>
            <a:custGeom>
              <a:avLst/>
              <a:gdLst>
                <a:gd name="connsiteX0" fmla="*/ 0 w 8025490"/>
                <a:gd name="connsiteY0" fmla="*/ 0 h 6858000"/>
                <a:gd name="connsiteX1" fmla="*/ 4596490 w 8025490"/>
                <a:gd name="connsiteY1" fmla="*/ 0 h 6858000"/>
                <a:gd name="connsiteX2" fmla="*/ 8025490 w 8025490"/>
                <a:gd name="connsiteY2" fmla="*/ 3429000 h 6858000"/>
                <a:gd name="connsiteX3" fmla="*/ 4596490 w 8025490"/>
                <a:gd name="connsiteY3" fmla="*/ 6858000 h 6858000"/>
                <a:gd name="connsiteX4" fmla="*/ 0 w 802549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5490" h="6858000">
                  <a:moveTo>
                    <a:pt x="0" y="0"/>
                  </a:moveTo>
                  <a:lnTo>
                    <a:pt x="4596490" y="0"/>
                  </a:lnTo>
                  <a:cubicBezTo>
                    <a:pt x="6490274" y="0"/>
                    <a:pt x="8025490" y="1535216"/>
                    <a:pt x="8025490" y="3429000"/>
                  </a:cubicBezTo>
                  <a:cubicBezTo>
                    <a:pt x="8025490" y="5322784"/>
                    <a:pt x="6490274" y="6858000"/>
                    <a:pt x="4596490" y="6858000"/>
                  </a:cubicBez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9843C7E-5704-7A46-8974-F3BFA42E7310}"/>
                </a:ext>
              </a:extLst>
            </p:cNvPr>
            <p:cNvGrpSpPr/>
            <p:nvPr userDrawn="1"/>
          </p:nvGrpSpPr>
          <p:grpSpPr>
            <a:xfrm rot="16200000">
              <a:off x="8286528" y="2207195"/>
              <a:ext cx="3032351" cy="2443610"/>
              <a:chOff x="9857014" y="13834"/>
              <a:chExt cx="2334986" cy="1881641"/>
            </a:xfrm>
          </p:grpSpPr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0B179973-08D2-EF40-B516-35E75E906394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6C811FF3-E48A-194D-8022-65F8C3A17449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77553"/>
            <a:ext cx="6245912" cy="3269447"/>
          </a:xfrm>
        </p:spPr>
        <p:txBody>
          <a:bodyPr bIns="0" rtlCol="0" anchor="b">
            <a:noAutofit/>
          </a:bodyPr>
          <a:lstStyle>
            <a:lvl1pPr algn="l">
              <a:defRPr lang="ru-RU" sz="6000" b="1">
                <a:solidFill>
                  <a:schemeClr val="bg1"/>
                </a:solidFill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492896"/>
            <a:ext cx="6245912" cy="912850"/>
          </a:xfrm>
        </p:spPr>
        <p:txBody>
          <a:bodyPr rtlCol="0" anchor="ctr" anchorCtr="0">
            <a:noAutofit/>
          </a:bodyPr>
          <a:lstStyle>
            <a:lvl1pPr marL="0" indent="0" algn="l">
              <a:buNone/>
              <a:defRPr lang="ru-RU" sz="32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столбца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601200" cy="1653371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23984"/>
            <a:ext cx="4663440" cy="333283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023984"/>
            <a:ext cx="4663440" cy="333283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84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A0E8D4A-B13C-C7EE-5E27-278124A1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69008"/>
            <a:ext cx="9779183" cy="1706563"/>
          </a:xfrm>
        </p:spPr>
        <p:txBody>
          <a:bodyPr rtlCol="0" anchor="b">
            <a:noAutofit/>
          </a:bodyPr>
          <a:lstStyle>
            <a:lvl1pPr>
              <a:defRPr lang="ru-RU" sz="4200" b="1">
                <a:solidFill>
                  <a:schemeClr val="bg1"/>
                </a:solidFill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926B296A-EB6A-9BE9-E813-B15C46524F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67493" y="2023984"/>
            <a:ext cx="4663440" cy="3332832"/>
          </a:xfrm>
        </p:spPr>
        <p:txBody>
          <a:bodyPr rtlCol="0">
            <a:normAutofit/>
          </a:bodyPr>
          <a:lstStyle>
            <a:lvl1pPr marL="530352" indent="-530352">
              <a:spcBef>
                <a:spcPts val="1000"/>
              </a:spcBef>
              <a:buFont typeface="+mj-lt"/>
              <a:buAutoNum type="arabicPeriod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1097280" indent="-530352">
              <a:spcBef>
                <a:spcPts val="1000"/>
              </a:spcBef>
              <a:buFont typeface="+mj-lt"/>
              <a:buAutoNum type="alphaLcPeriod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2pPr>
            <a:lvl3pPr marL="1645920" indent="-530352">
              <a:spcBef>
                <a:spcPts val="1000"/>
              </a:spcBef>
              <a:buFont typeface="+mj-lt"/>
              <a:buAutoNum type="arabicParenR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3pPr>
            <a:lvl4pPr marL="1920240" indent="-530352">
              <a:spcBef>
                <a:spcPts val="1000"/>
              </a:spcBef>
              <a:buFont typeface="+mj-lt"/>
              <a:buAutoNum type="alphaLcParenR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4pPr>
            <a:lvl5pPr marL="2560320" indent="-514350">
              <a:spcBef>
                <a:spcPts val="1000"/>
              </a:spcBef>
              <a:buFont typeface="+mj-lt"/>
              <a:buAutoNum type="romanLcPeriod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9435B7D5-E7F8-1267-8942-3C97BE836B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3235" y="2023984"/>
            <a:ext cx="4663440" cy="333283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4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иаграмма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4832"/>
            <a:ext cx="9779182" cy="3366813"/>
          </a:xfrm>
        </p:spPr>
        <p:txBody>
          <a:bodyPr rtlCol="0">
            <a:noAutofit/>
          </a:bodyPr>
          <a:lstStyle>
            <a:lvl1pPr marL="0" indent="0">
              <a:buNone/>
              <a:defRPr lang="ru-RU">
                <a:latin typeface="Arial" panose="020B0604020202020204" pitchFamily="34" charset="0"/>
                <a:cs typeface="+mn-cs"/>
              </a:defRPr>
            </a:lvl1pPr>
            <a:lvl2pPr marL="457200" indent="0">
              <a:buNone/>
              <a:defRPr lang="ru-RU">
                <a:latin typeface="Arial" panose="020B0604020202020204" pitchFamily="34" charset="0"/>
                <a:cs typeface="+mn-cs"/>
              </a:defRPr>
            </a:lvl2pPr>
            <a:lvl3pPr marL="914400" indent="0">
              <a:buNone/>
              <a:defRPr lang="ru-RU">
                <a:latin typeface="Arial" panose="020B0604020202020204" pitchFamily="34" charset="0"/>
                <a:cs typeface="+mn-cs"/>
              </a:defRPr>
            </a:lvl3pPr>
            <a:lvl4pPr marL="1371600" indent="0">
              <a:buNone/>
              <a:defRPr lang="ru-RU">
                <a:latin typeface="Arial" panose="020B0604020202020204" pitchFamily="34" charset="0"/>
                <a:cs typeface="+mn-cs"/>
              </a:defRPr>
            </a:lvl4pPr>
            <a:lvl5pPr marL="1828800" indent="0">
              <a:buNone/>
              <a:defRPr lang="ru-RU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tx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tx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tx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4" r:id="rId4"/>
    <p:sldLayoutId id="2147483671" r:id="rId5"/>
    <p:sldLayoutId id="2147483659" r:id="rId6"/>
    <p:sldLayoutId id="2147483668" r:id="rId7"/>
    <p:sldLayoutId id="2147483669" r:id="rId8"/>
    <p:sldLayoutId id="2147483661" r:id="rId9"/>
    <p:sldLayoutId id="2147483666" r:id="rId10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ru-RU"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0643"/>
            <a:ext cx="9522069" cy="3830130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96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Волонтёры культуры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65807F-0139-4911-8843-2F1E03D2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985" y="164357"/>
            <a:ext cx="2561858" cy="22913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88DFCC-DAFA-405A-9679-05485D4D2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85347" cy="1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64" y="102021"/>
            <a:ext cx="9779183" cy="174441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      Наши направления: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65" y="2017467"/>
            <a:ext cx="9779182" cy="3366815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b="1" dirty="0"/>
              <a:t>Событийное </a:t>
            </a:r>
            <a:r>
              <a:rPr lang="ru-RU" b="1" dirty="0" err="1"/>
              <a:t>волонтёрство</a:t>
            </a:r>
            <a:endParaRPr lang="ru-RU" b="1" dirty="0"/>
          </a:p>
          <a:p>
            <a:pPr rtl="0"/>
            <a:r>
              <a:rPr lang="ru-RU" b="1" dirty="0"/>
              <a:t>Экология </a:t>
            </a:r>
          </a:p>
          <a:p>
            <a:pPr rtl="0"/>
            <a:r>
              <a:rPr lang="ru-RU" b="1" dirty="0"/>
              <a:t>Помощь животным</a:t>
            </a:r>
          </a:p>
          <a:p>
            <a:pPr rtl="0"/>
            <a:r>
              <a:rPr lang="ru-RU" b="1" dirty="0"/>
              <a:t>Патриотическое </a:t>
            </a:r>
            <a:r>
              <a:rPr lang="ru-RU" b="1" dirty="0" err="1"/>
              <a:t>волонтёрство</a:t>
            </a:r>
            <a:endParaRPr lang="ru-RU" b="1" dirty="0"/>
          </a:p>
          <a:p>
            <a:pPr rtl="0"/>
            <a:r>
              <a:rPr lang="ru-RU" b="1" dirty="0"/>
              <a:t>Медиа - </a:t>
            </a:r>
            <a:r>
              <a:rPr lang="ru-RU" b="1" dirty="0" err="1"/>
              <a:t>волонтёрство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BDAF2B-F43D-4743-B301-A6CAA0329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990" y="694916"/>
            <a:ext cx="2737325" cy="24482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5042AB-C876-48CE-884E-95BADF2B6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934308" cy="199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48DD4-4828-CE87-0C5C-42BE175E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1" y="404446"/>
            <a:ext cx="8635931" cy="694592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3200" dirty="0"/>
              <a:t>Мероприятия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2A42F3-BAFB-48F4-BE00-0D84C7CA87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328" b="12328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08ABD4-6A49-4BCF-A635-2182BD8E0D36}"/>
              </a:ext>
            </a:extLst>
          </p:cNvPr>
          <p:cNvSpPr txBox="1"/>
          <p:nvPr/>
        </p:nvSpPr>
        <p:spPr>
          <a:xfrm>
            <a:off x="508001" y="1846385"/>
            <a:ext cx="6464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В 2024 году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нам удалось поучаствовать в различных мероприятиях. Начало года традиционная 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Всероссийская акция памяти «Блокадный хлеб», 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посвященная Дню воинской славы России –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 Дню полного освобождения Ленинграда от 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фашистской блокады.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Всероссийская акция памяти «Блокадный хлеб»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 была призвана напомнить об одной из самых героических 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и трагических страниц Великой Отечественной войны, 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о мужестве и стойкости жителей города, героизме и отваге солдат.</a:t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780E08-AE62-465F-B55A-6626332A4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634" y="0"/>
            <a:ext cx="1524366" cy="13634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5B8F5E-D01F-417F-B24D-688F88AD0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622431" cy="159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7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EE190-899A-46D2-989D-C4BC6A46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599" y="1424354"/>
            <a:ext cx="5864469" cy="3824654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b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Международный </a:t>
            </a:r>
            <a:b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день </a:t>
            </a:r>
            <a:b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отказа от курения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462EC4-04EE-4B9B-9C5A-11E0E8F316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671" r="12671"/>
          <a:stretch>
            <a:fillRect/>
          </a:stretch>
        </p:blipFill>
        <p:spPr>
          <a:xfrm>
            <a:off x="287900" y="1658385"/>
            <a:ext cx="5436576" cy="493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2A4F86-68BA-4720-8881-B8C717D0B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142" y="0"/>
            <a:ext cx="2561858" cy="21453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C578CC-9420-46BC-94C0-91AFB340C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77108" cy="15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0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FF5EE67-DE83-C00F-F31C-58A2B4623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45085"/>
            <a:ext cx="9779183" cy="1722169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>
              <a:lnSpc>
                <a:spcPct val="100000"/>
              </a:lnSpc>
            </a:pPr>
            <a:r>
              <a:rPr lang="ru-RU" b="0" dirty="0">
                <a:solidFill>
                  <a:srgbClr val="000000"/>
                </a:solidFill>
                <a:latin typeface="-apple-system"/>
              </a:rPr>
              <a:t>У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дивительный мир древних народов Кингисеппской земли - Водь и Ижора.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2416169-F3C2-4600-852E-4423DE55B568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706091" y="2459282"/>
            <a:ext cx="4582582" cy="34369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F548A8-F6A6-4A40-896E-F30F181CF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423" y="2560556"/>
            <a:ext cx="4294352" cy="33356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3C0684-8BD4-49FD-A61B-998C07B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89214" cy="14145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2C786F-D6F1-4002-B4FE-ED679AB44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8885" y="-1"/>
            <a:ext cx="1828575" cy="22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3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AA093-E00B-31E9-0A13-71142E30E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414562"/>
            <a:ext cx="7508630" cy="139897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9 мая – день памяти и гордости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900B8D-6BAF-4AB2-8EC8-65B0C316A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38654" cy="12884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F65746-E243-41D2-A50E-2B02671E0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37076"/>
            <a:ext cx="1477108" cy="15209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A536B7-9F91-4E55-83FB-7E8DB3AB1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46" y="1856872"/>
            <a:ext cx="3701561" cy="32778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A6073E-0AEF-4731-8E63-D0782F3BD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699" y="2813537"/>
            <a:ext cx="5224512" cy="3918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715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DF9E134-98AA-3ECE-E40A-180C85ACD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6526"/>
            <a:ext cx="9601200" cy="165337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22 июня – день памяти и скорби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83C0CDE-928A-4A1C-BC9C-1E12CEB1C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6813" y="2135149"/>
            <a:ext cx="4664075" cy="3109990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378FF763-2E27-4F74-A6ED-4CFA09BCADC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>
            <a:off x="6393921" y="2024063"/>
            <a:ext cx="4442882" cy="3332162"/>
          </a:xfrm>
        </p:spPr>
      </p:pic>
      <p:pic>
        <p:nvPicPr>
          <p:cNvPr id="2051" name="Picture 3" descr="🕯">
            <a:extLst>
              <a:ext uri="{FF2B5EF4-FFF2-40B4-BE49-F238E27FC236}">
                <a16:creationId xmlns:a16="http://schemas.microsoft.com/office/drawing/2014/main" id="{43DC70CB-0AB8-4D69-B8EF-D2B0F750E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9BD059-B7FA-45C5-B5D0-917752E7D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423308" cy="11918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F2F834-03A6-4038-BC60-17D12E683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8692" y="0"/>
            <a:ext cx="1477108" cy="15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3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4CFB73D-B7C9-A177-04F3-E48E841A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69008"/>
            <a:ext cx="10007531" cy="170656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Патриотическое воспитание – будущее нашей страны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3F3EC09-EE6F-4322-843C-96A0121E9707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8220808" y="1956020"/>
            <a:ext cx="3495225" cy="2945960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781D18B-1ABE-49ED-940F-1FF10821C691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4"/>
          <a:stretch>
            <a:fillRect/>
          </a:stretch>
        </p:blipFill>
        <p:spPr>
          <a:xfrm>
            <a:off x="5510673" y="2596674"/>
            <a:ext cx="2499121" cy="3332162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EA5C80-F286-49EB-8D35-EC3385431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26" y="1839169"/>
            <a:ext cx="4007738" cy="37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02883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Arial"/>
      </a:majorFont>
      <a:minorFont>
        <a:latin typeface="Tenorit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331398_Win32_SL_V13" id="{C59E605D-C281-4A06-BDA0-E97A35AC3AA8}" vid="{25D1D206-DA25-4050-926A-BD6D3A1B506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E52C7A-8834-4F18-859F-7167A187E13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731D3D4E-040D-4F59-9215-B1F04B81B9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7188B1-CB43-4216-A332-EE7733BC22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137</Words>
  <Application>Microsoft Office PowerPoint</Application>
  <PresentationFormat>Широкоэкранный</PresentationFormat>
  <Paragraphs>29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-apple-system</vt:lpstr>
      <vt:lpstr>Arial</vt:lpstr>
      <vt:lpstr>Bahnschrift SemiBold</vt:lpstr>
      <vt:lpstr>Calibri</vt:lpstr>
      <vt:lpstr>Tenorite</vt:lpstr>
      <vt:lpstr>Пользовательская</vt:lpstr>
      <vt:lpstr>Волонтёры культуры</vt:lpstr>
      <vt:lpstr>      Наши направления:</vt:lpstr>
      <vt:lpstr>Мероприятия</vt:lpstr>
      <vt:lpstr>   Международный  день  отказа от курения </vt:lpstr>
      <vt:lpstr>Удивительный мир древних народов Кингисеппской земли - Водь и Ижора.</vt:lpstr>
      <vt:lpstr>9 мая – день памяти и гордости</vt:lpstr>
      <vt:lpstr>22 июня – день памяти и скорби</vt:lpstr>
      <vt:lpstr>Патриотическое воспитание – будущее нашей страны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2023-12-12T16:04:07Z</dcterms:created>
  <dcterms:modified xsi:type="dcterms:W3CDTF">2025-01-31T14:01:18Z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