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2"/>
  </p:notesMasterIdLst>
  <p:handoutMasterIdLst>
    <p:handoutMasterId r:id="rId13"/>
  </p:handoutMasterIdLst>
  <p:sldIdLst>
    <p:sldId id="335" r:id="rId5"/>
    <p:sldId id="351" r:id="rId6"/>
    <p:sldId id="343" r:id="rId7"/>
    <p:sldId id="321" r:id="rId8"/>
    <p:sldId id="342" r:id="rId9"/>
    <p:sldId id="348" r:id="rId10"/>
    <p:sldId id="354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xmlns="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5226" autoAdjust="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38496-AA15-471D-AF62-91E056BAA4EF}" type="doc">
      <dgm:prSet loTypeId="urn:microsoft.com/office/officeart/2005/8/layout/venn1#1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BF477858-F65E-48FE-B599-5C81E7BFD1A4}">
      <dgm:prSet/>
      <dgm:spPr/>
      <dgm:t>
        <a:bodyPr/>
        <a:lstStyle/>
        <a:p>
          <a:r>
            <a:rPr lang="ru-RU" b="1"/>
            <a:t>Патриотическое</a:t>
          </a:r>
          <a:endParaRPr lang="ru-RU"/>
        </a:p>
      </dgm:t>
    </dgm:pt>
    <dgm:pt modelId="{9B51A14C-29E1-4129-BC35-0CDD40A7166D}" type="parTrans" cxnId="{CC5B03F8-45BE-478B-8606-E8DAD8E7AAF1}">
      <dgm:prSet/>
      <dgm:spPr/>
      <dgm:t>
        <a:bodyPr/>
        <a:lstStyle/>
        <a:p>
          <a:endParaRPr lang="ru-RU"/>
        </a:p>
      </dgm:t>
    </dgm:pt>
    <dgm:pt modelId="{8672864D-34E6-4B9E-B05A-355F06020F1D}" type="sibTrans" cxnId="{CC5B03F8-45BE-478B-8606-E8DAD8E7AAF1}">
      <dgm:prSet/>
      <dgm:spPr/>
      <dgm:t>
        <a:bodyPr/>
        <a:lstStyle/>
        <a:p>
          <a:endParaRPr lang="ru-RU"/>
        </a:p>
      </dgm:t>
    </dgm:pt>
    <dgm:pt modelId="{5AA96127-6BB1-4F40-B260-544E90660132}">
      <dgm:prSet/>
      <dgm:spPr/>
      <dgm:t>
        <a:bodyPr/>
        <a:lstStyle/>
        <a:p>
          <a:r>
            <a:rPr lang="ru-RU" b="1"/>
            <a:t>Событийное</a:t>
          </a:r>
          <a:endParaRPr lang="ru-RU"/>
        </a:p>
      </dgm:t>
    </dgm:pt>
    <dgm:pt modelId="{F4F1B470-E665-467C-AD09-A493C3B8F043}" type="parTrans" cxnId="{1A031D08-B0BD-4DCC-9B86-F23088196F73}">
      <dgm:prSet/>
      <dgm:spPr/>
      <dgm:t>
        <a:bodyPr/>
        <a:lstStyle/>
        <a:p>
          <a:endParaRPr lang="ru-RU"/>
        </a:p>
      </dgm:t>
    </dgm:pt>
    <dgm:pt modelId="{E7A0332E-55B9-4A85-860C-2BE57F64639B}" type="sibTrans" cxnId="{1A031D08-B0BD-4DCC-9B86-F23088196F73}">
      <dgm:prSet/>
      <dgm:spPr/>
      <dgm:t>
        <a:bodyPr/>
        <a:lstStyle/>
        <a:p>
          <a:endParaRPr lang="ru-RU"/>
        </a:p>
      </dgm:t>
    </dgm:pt>
    <dgm:pt modelId="{2F8DE71E-5053-4390-817C-BD62A17F2347}">
      <dgm:prSet/>
      <dgm:spPr/>
      <dgm:t>
        <a:bodyPr/>
        <a:lstStyle/>
        <a:p>
          <a:r>
            <a:rPr lang="ru-RU" b="1"/>
            <a:t>Социальное</a:t>
          </a:r>
          <a:endParaRPr lang="ru-RU"/>
        </a:p>
      </dgm:t>
    </dgm:pt>
    <dgm:pt modelId="{1C2EA860-F4FC-4D26-B183-CA05FA068C8B}" type="parTrans" cxnId="{83F79319-F475-40B2-9698-DEEBE3126258}">
      <dgm:prSet/>
      <dgm:spPr/>
      <dgm:t>
        <a:bodyPr/>
        <a:lstStyle/>
        <a:p>
          <a:endParaRPr lang="ru-RU"/>
        </a:p>
      </dgm:t>
    </dgm:pt>
    <dgm:pt modelId="{E4200689-3EE6-47B6-BB21-3135C996AE34}" type="sibTrans" cxnId="{83F79319-F475-40B2-9698-DEEBE3126258}">
      <dgm:prSet/>
      <dgm:spPr/>
      <dgm:t>
        <a:bodyPr/>
        <a:lstStyle/>
        <a:p>
          <a:endParaRPr lang="ru-RU"/>
        </a:p>
      </dgm:t>
    </dgm:pt>
    <dgm:pt modelId="{6F4BF385-7D1C-4A7C-BBCB-533CF656860B}">
      <dgm:prSet/>
      <dgm:spPr/>
      <dgm:t>
        <a:bodyPr/>
        <a:lstStyle/>
        <a:p>
          <a:r>
            <a:rPr lang="ru-RU" b="1"/>
            <a:t>Экологическое</a:t>
          </a:r>
          <a:endParaRPr lang="ru-RU"/>
        </a:p>
      </dgm:t>
    </dgm:pt>
    <dgm:pt modelId="{6A9BE4B1-FE99-48C8-B982-256EE1B62D81}" type="parTrans" cxnId="{0689CA19-6036-48D1-8A7D-2DBE6E08522B}">
      <dgm:prSet/>
      <dgm:spPr/>
      <dgm:t>
        <a:bodyPr/>
        <a:lstStyle/>
        <a:p>
          <a:endParaRPr lang="ru-RU"/>
        </a:p>
      </dgm:t>
    </dgm:pt>
    <dgm:pt modelId="{8EF69ABC-3B22-44E2-AD48-936EF4760917}" type="sibTrans" cxnId="{0689CA19-6036-48D1-8A7D-2DBE6E08522B}">
      <dgm:prSet/>
      <dgm:spPr/>
      <dgm:t>
        <a:bodyPr/>
        <a:lstStyle/>
        <a:p>
          <a:endParaRPr lang="ru-RU"/>
        </a:p>
      </dgm:t>
    </dgm:pt>
    <dgm:pt modelId="{738F6EF3-3A1F-420A-87CD-40F1E028C24E}">
      <dgm:prSet/>
      <dgm:spPr/>
      <dgm:t>
        <a:bodyPr/>
        <a:lstStyle/>
        <a:p>
          <a:r>
            <a:rPr lang="ru-RU" b="1"/>
            <a:t>Профилактическое</a:t>
          </a:r>
          <a:endParaRPr lang="ru-RU"/>
        </a:p>
      </dgm:t>
    </dgm:pt>
    <dgm:pt modelId="{487F9ECE-312E-4726-813C-4795D3A778C3}" type="parTrans" cxnId="{FC458484-F4A4-4477-B0D2-B491DF901A53}">
      <dgm:prSet/>
      <dgm:spPr/>
      <dgm:t>
        <a:bodyPr/>
        <a:lstStyle/>
        <a:p>
          <a:endParaRPr lang="ru-RU"/>
        </a:p>
      </dgm:t>
    </dgm:pt>
    <dgm:pt modelId="{1DB75A47-E9B6-4562-9A9F-3FB30CF296E0}" type="sibTrans" cxnId="{FC458484-F4A4-4477-B0D2-B491DF901A53}">
      <dgm:prSet/>
      <dgm:spPr/>
      <dgm:t>
        <a:bodyPr/>
        <a:lstStyle/>
        <a:p>
          <a:endParaRPr lang="ru-RU"/>
        </a:p>
      </dgm:t>
    </dgm:pt>
    <dgm:pt modelId="{57A7039E-5BBC-48C2-BA23-F9B0F814E052}" type="pres">
      <dgm:prSet presAssocID="{79038496-AA15-471D-AF62-91E056BAA4E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08F37C-179A-4A6E-8FED-0BBF41F08821}" type="pres">
      <dgm:prSet presAssocID="{BF477858-F65E-48FE-B599-5C81E7BFD1A4}" presName="circ1" presStyleLbl="vennNode1" presStyleIdx="0" presStyleCnt="5"/>
      <dgm:spPr/>
    </dgm:pt>
    <dgm:pt modelId="{93E06593-2344-4D7E-BC63-F40E540A72EB}" type="pres">
      <dgm:prSet presAssocID="{BF477858-F65E-48FE-B599-5C81E7BFD1A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5530A-DCD5-45EE-BEAB-F598DF9980A4}" type="pres">
      <dgm:prSet presAssocID="{5AA96127-6BB1-4F40-B260-544E90660132}" presName="circ2" presStyleLbl="vennNode1" presStyleIdx="1" presStyleCnt="5"/>
      <dgm:spPr/>
    </dgm:pt>
    <dgm:pt modelId="{BE7DB085-5C9F-4341-8167-1A41324DC5DA}" type="pres">
      <dgm:prSet presAssocID="{5AA96127-6BB1-4F40-B260-544E906601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BCB0F-3DA6-433A-9CF3-85E6F2A837D2}" type="pres">
      <dgm:prSet presAssocID="{2F8DE71E-5053-4390-817C-BD62A17F2347}" presName="circ3" presStyleLbl="vennNode1" presStyleIdx="2" presStyleCnt="5"/>
      <dgm:spPr/>
    </dgm:pt>
    <dgm:pt modelId="{90C022D3-28D8-4658-8428-75352005F55B}" type="pres">
      <dgm:prSet presAssocID="{2F8DE71E-5053-4390-817C-BD62A17F234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94E87-A3D1-4E0E-A589-E7154E715DA8}" type="pres">
      <dgm:prSet presAssocID="{6F4BF385-7D1C-4A7C-BBCB-533CF656860B}" presName="circ4" presStyleLbl="vennNode1" presStyleIdx="3" presStyleCnt="5"/>
      <dgm:spPr/>
    </dgm:pt>
    <dgm:pt modelId="{D645F64D-38AB-48D3-85A0-EE4E635AA46D}" type="pres">
      <dgm:prSet presAssocID="{6F4BF385-7D1C-4A7C-BBCB-533CF656860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3D23A-51C8-4338-8FDD-0A605E359706}" type="pres">
      <dgm:prSet presAssocID="{738F6EF3-3A1F-420A-87CD-40F1E028C24E}" presName="circ5" presStyleLbl="vennNode1" presStyleIdx="4" presStyleCnt="5"/>
      <dgm:spPr/>
    </dgm:pt>
    <dgm:pt modelId="{AFB77CC3-B151-40C6-A641-E89ECBB16A25}" type="pres">
      <dgm:prSet presAssocID="{738F6EF3-3A1F-420A-87CD-40F1E028C24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9CA19-6036-48D1-8A7D-2DBE6E08522B}" srcId="{79038496-AA15-471D-AF62-91E056BAA4EF}" destId="{6F4BF385-7D1C-4A7C-BBCB-533CF656860B}" srcOrd="3" destOrd="0" parTransId="{6A9BE4B1-FE99-48C8-B982-256EE1B62D81}" sibTransId="{8EF69ABC-3B22-44E2-AD48-936EF4760917}"/>
    <dgm:cxn modelId="{701138CB-2F6B-42F0-911F-E1431E9C7855}" type="presOf" srcId="{BF477858-F65E-48FE-B599-5C81E7BFD1A4}" destId="{93E06593-2344-4D7E-BC63-F40E540A72EB}" srcOrd="0" destOrd="0" presId="urn:microsoft.com/office/officeart/2005/8/layout/venn1#1"/>
    <dgm:cxn modelId="{CC5B03F8-45BE-478B-8606-E8DAD8E7AAF1}" srcId="{79038496-AA15-471D-AF62-91E056BAA4EF}" destId="{BF477858-F65E-48FE-B599-5C81E7BFD1A4}" srcOrd="0" destOrd="0" parTransId="{9B51A14C-29E1-4129-BC35-0CDD40A7166D}" sibTransId="{8672864D-34E6-4B9E-B05A-355F06020F1D}"/>
    <dgm:cxn modelId="{7790FA54-6CBC-48A8-A29F-6320FDD10834}" type="presOf" srcId="{738F6EF3-3A1F-420A-87CD-40F1E028C24E}" destId="{AFB77CC3-B151-40C6-A641-E89ECBB16A25}" srcOrd="0" destOrd="0" presId="urn:microsoft.com/office/officeart/2005/8/layout/venn1#1"/>
    <dgm:cxn modelId="{45F349F7-0AEC-4BB6-8232-B184BDA926B1}" type="presOf" srcId="{79038496-AA15-471D-AF62-91E056BAA4EF}" destId="{57A7039E-5BBC-48C2-BA23-F9B0F814E052}" srcOrd="0" destOrd="0" presId="urn:microsoft.com/office/officeart/2005/8/layout/venn1#1"/>
    <dgm:cxn modelId="{6C44ED62-112A-4B90-AEF2-2E1375E9E057}" type="presOf" srcId="{5AA96127-6BB1-4F40-B260-544E90660132}" destId="{BE7DB085-5C9F-4341-8167-1A41324DC5DA}" srcOrd="0" destOrd="0" presId="urn:microsoft.com/office/officeart/2005/8/layout/venn1#1"/>
    <dgm:cxn modelId="{83F79319-F475-40B2-9698-DEEBE3126258}" srcId="{79038496-AA15-471D-AF62-91E056BAA4EF}" destId="{2F8DE71E-5053-4390-817C-BD62A17F2347}" srcOrd="2" destOrd="0" parTransId="{1C2EA860-F4FC-4D26-B183-CA05FA068C8B}" sibTransId="{E4200689-3EE6-47B6-BB21-3135C996AE34}"/>
    <dgm:cxn modelId="{FCC002F1-329F-425E-B78D-403BE425A7E5}" type="presOf" srcId="{6F4BF385-7D1C-4A7C-BBCB-533CF656860B}" destId="{D645F64D-38AB-48D3-85A0-EE4E635AA46D}" srcOrd="0" destOrd="0" presId="urn:microsoft.com/office/officeart/2005/8/layout/venn1#1"/>
    <dgm:cxn modelId="{FC458484-F4A4-4477-B0D2-B491DF901A53}" srcId="{79038496-AA15-471D-AF62-91E056BAA4EF}" destId="{738F6EF3-3A1F-420A-87CD-40F1E028C24E}" srcOrd="4" destOrd="0" parTransId="{487F9ECE-312E-4726-813C-4795D3A778C3}" sibTransId="{1DB75A47-E9B6-4562-9A9F-3FB30CF296E0}"/>
    <dgm:cxn modelId="{1A031D08-B0BD-4DCC-9B86-F23088196F73}" srcId="{79038496-AA15-471D-AF62-91E056BAA4EF}" destId="{5AA96127-6BB1-4F40-B260-544E90660132}" srcOrd="1" destOrd="0" parTransId="{F4F1B470-E665-467C-AD09-A493C3B8F043}" sibTransId="{E7A0332E-55B9-4A85-860C-2BE57F64639B}"/>
    <dgm:cxn modelId="{3176776B-FA34-437F-9322-FF03AF1B44E0}" type="presOf" srcId="{2F8DE71E-5053-4390-817C-BD62A17F2347}" destId="{90C022D3-28D8-4658-8428-75352005F55B}" srcOrd="0" destOrd="0" presId="urn:microsoft.com/office/officeart/2005/8/layout/venn1#1"/>
    <dgm:cxn modelId="{1FC621FE-B6A5-4E9D-8BAE-F0811146C044}" type="presParOf" srcId="{57A7039E-5BBC-48C2-BA23-F9B0F814E052}" destId="{8908F37C-179A-4A6E-8FED-0BBF41F08821}" srcOrd="0" destOrd="0" presId="urn:microsoft.com/office/officeart/2005/8/layout/venn1#1"/>
    <dgm:cxn modelId="{6B1DCF43-0FEB-42C6-8CCB-1A108A5671BF}" type="presParOf" srcId="{57A7039E-5BBC-48C2-BA23-F9B0F814E052}" destId="{93E06593-2344-4D7E-BC63-F40E540A72EB}" srcOrd="1" destOrd="0" presId="urn:microsoft.com/office/officeart/2005/8/layout/venn1#1"/>
    <dgm:cxn modelId="{4BB0F3EC-A840-4587-B8E4-CED2A6565541}" type="presParOf" srcId="{57A7039E-5BBC-48C2-BA23-F9B0F814E052}" destId="{3395530A-DCD5-45EE-BEAB-F598DF9980A4}" srcOrd="2" destOrd="0" presId="urn:microsoft.com/office/officeart/2005/8/layout/venn1#1"/>
    <dgm:cxn modelId="{8E8F4843-F44D-4CA3-B362-2C1712BA67FA}" type="presParOf" srcId="{57A7039E-5BBC-48C2-BA23-F9B0F814E052}" destId="{BE7DB085-5C9F-4341-8167-1A41324DC5DA}" srcOrd="3" destOrd="0" presId="urn:microsoft.com/office/officeart/2005/8/layout/venn1#1"/>
    <dgm:cxn modelId="{19B9BF2C-A0E4-43B7-9C13-F2CA30948189}" type="presParOf" srcId="{57A7039E-5BBC-48C2-BA23-F9B0F814E052}" destId="{070BCB0F-3DA6-433A-9CF3-85E6F2A837D2}" srcOrd="4" destOrd="0" presId="urn:microsoft.com/office/officeart/2005/8/layout/venn1#1"/>
    <dgm:cxn modelId="{B5AC34AC-215F-4B1D-9B5B-FD49586D1384}" type="presParOf" srcId="{57A7039E-5BBC-48C2-BA23-F9B0F814E052}" destId="{90C022D3-28D8-4658-8428-75352005F55B}" srcOrd="5" destOrd="0" presId="urn:microsoft.com/office/officeart/2005/8/layout/venn1#1"/>
    <dgm:cxn modelId="{71E40B4E-747E-49CD-8F84-808D42D1C66C}" type="presParOf" srcId="{57A7039E-5BBC-48C2-BA23-F9B0F814E052}" destId="{5A794E87-A3D1-4E0E-A589-E7154E715DA8}" srcOrd="6" destOrd="0" presId="urn:microsoft.com/office/officeart/2005/8/layout/venn1#1"/>
    <dgm:cxn modelId="{CAE8DBDE-B80F-4B35-8F4D-8CF168DF8236}" type="presParOf" srcId="{57A7039E-5BBC-48C2-BA23-F9B0F814E052}" destId="{D645F64D-38AB-48D3-85A0-EE4E635AA46D}" srcOrd="7" destOrd="0" presId="urn:microsoft.com/office/officeart/2005/8/layout/venn1#1"/>
    <dgm:cxn modelId="{DE3EE38E-C328-4E05-86FF-09888B60C89E}" type="presParOf" srcId="{57A7039E-5BBC-48C2-BA23-F9B0F814E052}" destId="{D113D23A-51C8-4338-8FDD-0A605E359706}" srcOrd="8" destOrd="0" presId="urn:microsoft.com/office/officeart/2005/8/layout/venn1#1"/>
    <dgm:cxn modelId="{42FCFA39-4B5C-43A1-ADF7-E243D8DED7BC}" type="presParOf" srcId="{57A7039E-5BBC-48C2-BA23-F9B0F814E052}" destId="{AFB77CC3-B151-40C6-A641-E89ECBB16A25}" srcOrd="9" destOrd="0" presId="urn:microsoft.com/office/officeart/2005/8/layout/venn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8F37C-179A-4A6E-8FED-0BBF41F08821}">
      <dsp:nvSpPr>
        <dsp:cNvPr id="0" name=""/>
        <dsp:cNvSpPr/>
      </dsp:nvSpPr>
      <dsp:spPr>
        <a:xfrm>
          <a:off x="4174883" y="1261822"/>
          <a:ext cx="1549606" cy="15496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E06593-2344-4D7E-BC63-F40E540A72EB}">
      <dsp:nvSpPr>
        <dsp:cNvPr id="0" name=""/>
        <dsp:cNvSpPr/>
      </dsp:nvSpPr>
      <dsp:spPr>
        <a:xfrm>
          <a:off x="4050915" y="0"/>
          <a:ext cx="1797543" cy="10404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Патриотическое</a:t>
          </a:r>
          <a:endParaRPr lang="ru-RU" sz="1300" kern="1200"/>
        </a:p>
      </dsp:txBody>
      <dsp:txXfrm>
        <a:off x="4050915" y="0"/>
        <a:ext cx="1797543" cy="1040450"/>
      </dsp:txXfrm>
    </dsp:sp>
    <dsp:sp modelId="{3395530A-DCD5-45EE-BEAB-F598DF9980A4}">
      <dsp:nvSpPr>
        <dsp:cNvPr id="0" name=""/>
        <dsp:cNvSpPr/>
      </dsp:nvSpPr>
      <dsp:spPr>
        <a:xfrm>
          <a:off x="4764354" y="1689956"/>
          <a:ext cx="1549606" cy="1549606"/>
        </a:xfrm>
        <a:prstGeom prst="ellipse">
          <a:avLst/>
        </a:prstGeom>
        <a:solidFill>
          <a:schemeClr val="accent3">
            <a:alpha val="50000"/>
            <a:hueOff val="2125512"/>
            <a:satOff val="-2082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7DB085-5C9F-4341-8167-1A41324DC5DA}">
      <dsp:nvSpPr>
        <dsp:cNvPr id="0" name=""/>
        <dsp:cNvSpPr/>
      </dsp:nvSpPr>
      <dsp:spPr>
        <a:xfrm>
          <a:off x="6437309" y="1372508"/>
          <a:ext cx="1611591" cy="11289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Событийное</a:t>
          </a:r>
          <a:endParaRPr lang="ru-RU" sz="1300" kern="1200"/>
        </a:p>
      </dsp:txBody>
      <dsp:txXfrm>
        <a:off x="6437309" y="1372508"/>
        <a:ext cx="1611591" cy="1128999"/>
      </dsp:txXfrm>
    </dsp:sp>
    <dsp:sp modelId="{070BCB0F-3DA6-433A-9CF3-85E6F2A837D2}">
      <dsp:nvSpPr>
        <dsp:cNvPr id="0" name=""/>
        <dsp:cNvSpPr/>
      </dsp:nvSpPr>
      <dsp:spPr>
        <a:xfrm>
          <a:off x="4539351" y="2383295"/>
          <a:ext cx="1549606" cy="1549606"/>
        </a:xfrm>
        <a:prstGeom prst="ellipse">
          <a:avLst/>
        </a:prstGeom>
        <a:solidFill>
          <a:schemeClr val="accent3">
            <a:alpha val="50000"/>
            <a:hueOff val="4251024"/>
            <a:satOff val="-4164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C022D3-28D8-4658-8428-75352005F55B}">
      <dsp:nvSpPr>
        <dsp:cNvPr id="0" name=""/>
        <dsp:cNvSpPr/>
      </dsp:nvSpPr>
      <dsp:spPr>
        <a:xfrm>
          <a:off x="6189372" y="3298448"/>
          <a:ext cx="1611591" cy="11289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Социальное</a:t>
          </a:r>
          <a:endParaRPr lang="ru-RU" sz="1300" kern="1200"/>
        </a:p>
      </dsp:txBody>
      <dsp:txXfrm>
        <a:off x="6189372" y="3298448"/>
        <a:ext cx="1611591" cy="1128999"/>
      </dsp:txXfrm>
    </dsp:sp>
    <dsp:sp modelId="{5A794E87-A3D1-4E0E-A589-E7154E715DA8}">
      <dsp:nvSpPr>
        <dsp:cNvPr id="0" name=""/>
        <dsp:cNvSpPr/>
      </dsp:nvSpPr>
      <dsp:spPr>
        <a:xfrm>
          <a:off x="3810416" y="2383295"/>
          <a:ext cx="1549606" cy="1549606"/>
        </a:xfrm>
        <a:prstGeom prst="ellipse">
          <a:avLst/>
        </a:prstGeom>
        <a:solidFill>
          <a:schemeClr val="accent3">
            <a:alpha val="50000"/>
            <a:hueOff val="6376535"/>
            <a:satOff val="-624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45F64D-38AB-48D3-85A0-EE4E635AA46D}">
      <dsp:nvSpPr>
        <dsp:cNvPr id="0" name=""/>
        <dsp:cNvSpPr/>
      </dsp:nvSpPr>
      <dsp:spPr>
        <a:xfrm>
          <a:off x="2098410" y="3298448"/>
          <a:ext cx="1611591" cy="11289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Экологическое</a:t>
          </a:r>
          <a:endParaRPr lang="ru-RU" sz="1300" kern="1200"/>
        </a:p>
      </dsp:txBody>
      <dsp:txXfrm>
        <a:off x="2098410" y="3298448"/>
        <a:ext cx="1611591" cy="1128999"/>
      </dsp:txXfrm>
    </dsp:sp>
    <dsp:sp modelId="{D113D23A-51C8-4338-8FDD-0A605E359706}">
      <dsp:nvSpPr>
        <dsp:cNvPr id="0" name=""/>
        <dsp:cNvSpPr/>
      </dsp:nvSpPr>
      <dsp:spPr>
        <a:xfrm>
          <a:off x="3585413" y="1689956"/>
          <a:ext cx="1549606" cy="1549606"/>
        </a:xfrm>
        <a:prstGeom prst="ellipse">
          <a:avLst/>
        </a:prstGeom>
        <a:solidFill>
          <a:schemeClr val="accent3">
            <a:alpha val="50000"/>
            <a:hueOff val="8502047"/>
            <a:satOff val="-8328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B77CC3-B151-40C6-A641-E89ECBB16A25}">
      <dsp:nvSpPr>
        <dsp:cNvPr id="0" name=""/>
        <dsp:cNvSpPr/>
      </dsp:nvSpPr>
      <dsp:spPr>
        <a:xfrm>
          <a:off x="1850473" y="1372508"/>
          <a:ext cx="1611591" cy="11289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Профилактическое</a:t>
          </a:r>
          <a:endParaRPr lang="ru-RU" sz="1300" kern="1200"/>
        </a:p>
      </dsp:txBody>
      <dsp:txXfrm>
        <a:off x="1850473" y="1372508"/>
        <a:ext cx="1611591" cy="1128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#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12A462D-2CD7-4119-8379-8F7BD79AD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A200AE-0F4E-4C3B-AB0E-3E1AB02D3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5EF1-2728-44A7-8D2B-24608357EF03}" type="datetime1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F38FD6-0223-4EA8-A593-2430127516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7D1CFA-5557-42F6-AF76-1530D8B266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A09B-6DF3-4C2B-B587-9178CE67E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35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41566-D8BE-430F-9234-115315503FC7}" type="datetime1">
              <a:rPr lang="ru-RU" smtClean="0"/>
              <a:pPr/>
              <a:t>12.02.2023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40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16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6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39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49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82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52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31DFB3-42E8-9540-92FB-4AE3F4203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бъект 10">
            <a:extLst>
              <a:ext uri="{FF2B5EF4-FFF2-40B4-BE49-F238E27FC236}">
                <a16:creationId xmlns:a16="http://schemas.microsoft.com/office/drawing/2014/main" xmlns="" id="{90097E88-8912-8A4F-9D00-BDA132434F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xmlns="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EAB7162A-656B-3447-976F-951853C32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xmlns="" id="{C8B98E47-9A5A-E54C-A093-86D516AAD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2476683E-62F2-7746-A136-3A729C70D8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5EF5BDE3-656A-414E-BE18-702CA738A9D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0EAADDF0-090D-2C4F-BE2D-160C2C55029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3E0EAFBC-DE77-7648-95EC-91DDA529F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Текст 4">
            <a:extLst>
              <a:ext uri="{FF2B5EF4-FFF2-40B4-BE49-F238E27FC236}">
                <a16:creationId xmlns:a16="http://schemas.microsoft.com/office/drawing/2014/main" xmlns="" id="{B4BD319C-69C3-3D46-977C-F80FD35E3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xmlns="" id="{4F6FB95E-AD0D-3843-8241-AB907F591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xmlns="" id="{CC85BB87-C622-304F-9F58-8716188AA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8921E4-02B0-3748-9844-933F710058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Объект 13">
            <a:extLst>
              <a:ext uri="{FF2B5EF4-FFF2-40B4-BE49-F238E27FC236}">
                <a16:creationId xmlns:a16="http://schemas.microsoft.com/office/drawing/2014/main" xmlns="" id="{8B57D363-927D-CE43-AD8A-2F5E6CC59E9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7687ADE-BAA9-634F-96B8-ACF4EE9BD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xmlns="" id="{5A4B708A-874B-4F75-A235-6908EB43FA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69DD4EBD-237B-7245-A9C2-A37674E2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xmlns="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BA6D65B-10A2-D743-9FFA-D14B8696F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0" name="Заполнитель диаграммы 3">
            <a:extLst>
              <a:ext uri="{FF2B5EF4-FFF2-40B4-BE49-F238E27FC236}">
                <a16:creationId xmlns:a16="http://schemas.microsoft.com/office/drawing/2014/main" xmlns="" id="{FCB9F5CF-0F1D-284B-B997-AC308FED47B9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855E5B9-5A63-2D46-8653-3FD1F538F5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xmlns="" id="{03FB492B-801F-1741-BD1B-89F9C6BFF0EC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74545B3-0290-D848-BDB5-811BC52BD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4135033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6A99595-F780-594B-8C36-E4E5AF5E1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 rtlCol="0"/>
          <a:lstStyle>
            <a:lvl1pPr>
              <a:defRPr sz="20000"/>
            </a:lvl1pPr>
          </a:lstStyle>
          <a:p>
            <a:pPr rtl="0"/>
            <a:r>
              <a:rPr lang="ru-RU" noProof="0"/>
              <a:t>"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B9E731-6B9B-024E-9360-F9F34CC66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xmlns="" id="{FD3D9C96-2F42-E545-BD97-AC8568E2F4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xmlns="" id="{892AA37C-BA0F-9C4F-B098-EDFE391C47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EAAAC92-F1DA-6847-8D56-1ACCD5E3B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F4E4153D-E2B3-7D4A-8D92-FF6597B2FB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0D6B703A-5BF6-744F-A3D3-C65E3F8B3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982A9FE5-981A-B340-B8F8-D2DB83C1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594B2391-B4C8-5542-8285-39BAD874EC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7" name="Рисунок 25">
            <a:extLst>
              <a:ext uri="{FF2B5EF4-FFF2-40B4-BE49-F238E27FC236}">
                <a16:creationId xmlns:a16="http://schemas.microsoft.com/office/drawing/2014/main" xmlns="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8" name="Рисунок 25">
            <a:extLst>
              <a:ext uri="{FF2B5EF4-FFF2-40B4-BE49-F238E27FC236}">
                <a16:creationId xmlns:a16="http://schemas.microsoft.com/office/drawing/2014/main" xmlns="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9" name="Рисунок 25">
            <a:extLst>
              <a:ext uri="{FF2B5EF4-FFF2-40B4-BE49-F238E27FC236}">
                <a16:creationId xmlns:a16="http://schemas.microsoft.com/office/drawing/2014/main" xmlns="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0" name="Рисунок 25">
            <a:extLst>
              <a:ext uri="{FF2B5EF4-FFF2-40B4-BE49-F238E27FC236}">
                <a16:creationId xmlns:a16="http://schemas.microsoft.com/office/drawing/2014/main" xmlns="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D1056DE-470B-C64D-99AE-5039A021EC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4ADA9C53-0DC4-4D43-B80C-9B0A9E0EBD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8" name="Текст 4">
            <a:extLst>
              <a:ext uri="{FF2B5EF4-FFF2-40B4-BE49-F238E27FC236}">
                <a16:creationId xmlns:a16="http://schemas.microsoft.com/office/drawing/2014/main" xmlns="" id="{F8E68047-DF25-AB45-A0F0-F4DFE23516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1" name="Текст 4">
            <a:extLst>
              <a:ext uri="{FF2B5EF4-FFF2-40B4-BE49-F238E27FC236}">
                <a16:creationId xmlns:a16="http://schemas.microsoft.com/office/drawing/2014/main" xmlns="" id="{61DB1B27-14E7-1549-BDAA-6DD31A1B1F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:a16="http://schemas.microsoft.com/office/drawing/2014/main" xmlns="" id="{69D66743-22F2-C84F-9FD2-F350766D6C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3" name="Текст 4">
            <a:extLst>
              <a:ext uri="{FF2B5EF4-FFF2-40B4-BE49-F238E27FC236}">
                <a16:creationId xmlns:a16="http://schemas.microsoft.com/office/drawing/2014/main" xmlns="" id="{4A38EF55-8739-4A40-A228-67296EA938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xmlns="" id="{268DC74C-B0F9-2649-BEC3-BBA0BD737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1422B-E6C5-43B2-9F2B-DECEB38121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199256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8180" y="6294120"/>
            <a:ext cx="1462788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7782931A-7D25-4B4B-9464-57AE418934A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78" y="172278"/>
            <a:ext cx="7460974" cy="702365"/>
          </a:xfrm>
        </p:spPr>
        <p:txBody>
          <a:bodyPr rtlCol="0"/>
          <a:lstStyle/>
          <a:p>
            <a:pPr rtl="0"/>
            <a:r>
              <a:rPr lang="ru-RU" sz="5400" dirty="0">
                <a:solidFill>
                  <a:schemeClr val="tx1"/>
                </a:solidFill>
              </a:rPr>
              <a:t>Волонтёрский отряд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8ECC17-4660-124A-8996-54F15FD169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19763" y="6229620"/>
            <a:ext cx="7806047" cy="303702"/>
          </a:xfrm>
        </p:spPr>
        <p:txBody>
          <a:bodyPr rtlCol="0"/>
          <a:lstStyle/>
          <a:p>
            <a:pPr rtl="0"/>
            <a:r>
              <a:rPr lang="ru-RU" sz="2400" dirty="0">
                <a:solidFill>
                  <a:srgbClr val="FF0000"/>
                </a:solidFill>
              </a:rPr>
              <a:t>КОГОБУ СШ с УИОП </a:t>
            </a:r>
            <a:r>
              <a:rPr lang="ru-RU" sz="2400" dirty="0" err="1">
                <a:solidFill>
                  <a:srgbClr val="FF0000"/>
                </a:solidFill>
              </a:rPr>
              <a:t>г.Нолинска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8E2F34D-29EF-4629-A13E-A8E750DD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96" y="874643"/>
            <a:ext cx="10283687" cy="51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547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800" dirty="0"/>
              <a:t>Направления работы волонтёрского отряда: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19D2DF03-97B0-4C2D-8EBF-54EEB6628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47441274"/>
              </p:ext>
            </p:extLst>
          </p:nvPr>
        </p:nvGraphicFramePr>
        <p:xfrm>
          <a:off x="530086" y="1644352"/>
          <a:ext cx="9899374" cy="442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2757B9-F955-4193-88D9-F4EA85D547D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28700" y="5858931"/>
            <a:ext cx="11017525" cy="853295"/>
          </a:xfrm>
        </p:spPr>
        <p:txBody>
          <a:bodyPr rtlCol="0"/>
          <a:lstStyle/>
          <a:p>
            <a:pPr rt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«Доброе сердце» ведёт свою активную деятельность с 2015г.</a:t>
            </a:r>
          </a:p>
        </p:txBody>
      </p:sp>
    </p:spTree>
    <p:extLst>
      <p:ext uri="{BB962C8B-B14F-4D97-AF65-F5344CB8AC3E}">
        <p14:creationId xmlns:p14="http://schemas.microsoft.com/office/powerpoint/2010/main" xmlns="" val="73857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2609" y="298429"/>
            <a:ext cx="7089913" cy="1345923"/>
          </a:xfrm>
        </p:spPr>
        <p:txBody>
          <a:bodyPr rtlCol="0"/>
          <a:lstStyle/>
          <a:p>
            <a:pPr algn="ctr" rtl="0"/>
            <a:r>
              <a:rPr lang="ru-RU" sz="3600" dirty="0"/>
              <a:t>	</a:t>
            </a:r>
            <a:r>
              <a:rPr lang="ru-RU" sz="3200" dirty="0"/>
              <a:t>Патриотическое направление: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01DCF2-2122-4315-A32B-6029CDD9D856}"/>
              </a:ext>
            </a:extLst>
          </p:cNvPr>
          <p:cNvSpPr txBox="1"/>
          <p:nvPr/>
        </p:nvSpPr>
        <p:spPr>
          <a:xfrm>
            <a:off x="8951879" y="2935532"/>
            <a:ext cx="2522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Акция «Письмо Победы»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F4BC529-5A79-4874-BC76-0A374FA4CD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2002" y="2347550"/>
            <a:ext cx="3140897" cy="3032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0E80AEF-3ADC-4C27-BFA6-41952847B509}"/>
              </a:ext>
            </a:extLst>
          </p:cNvPr>
          <p:cNvSpPr/>
          <p:nvPr/>
        </p:nvSpPr>
        <p:spPr>
          <a:xfrm>
            <a:off x="8939631" y="5209563"/>
            <a:ext cx="2534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Акция «Письмо солдату»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B05AE3C-74D3-4541-9767-6F22AC4D6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54" y="2178262"/>
            <a:ext cx="4951628" cy="3384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9C019AF-D1CC-4BE5-B6E6-F388C062860A}"/>
              </a:ext>
            </a:extLst>
          </p:cNvPr>
          <p:cNvSpPr txBox="1"/>
          <p:nvPr/>
        </p:nvSpPr>
        <p:spPr>
          <a:xfrm>
            <a:off x="4361673" y="5454107"/>
            <a:ext cx="354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Акция «Бессмертный полк»</a:t>
            </a:r>
          </a:p>
        </p:txBody>
      </p: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xmlns="" id="{4D7AFEDC-4050-4DDD-8B6E-C6D6DE4D4520}"/>
              </a:ext>
            </a:extLst>
          </p:cNvPr>
          <p:cNvSpPr/>
          <p:nvPr/>
        </p:nvSpPr>
        <p:spPr>
          <a:xfrm>
            <a:off x="6286502" y="488902"/>
            <a:ext cx="1258956" cy="1091317"/>
          </a:xfrm>
          <a:prstGeom prst="star5">
            <a:avLst>
              <a:gd name="adj" fmla="val 2349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83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C9BB335-2462-3D47-A2A8-85BA2D85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0" y="927652"/>
            <a:ext cx="8806070" cy="716700"/>
          </a:xfrm>
        </p:spPr>
        <p:txBody>
          <a:bodyPr rtlCol="0"/>
          <a:lstStyle/>
          <a:p>
            <a:pPr rtl="0"/>
            <a:r>
              <a:rPr lang="ru-RU" dirty="0"/>
              <a:t>	Социальное направление: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B7C1C1C-2E16-451A-BC65-4BE897152D1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529384" y="4985623"/>
            <a:ext cx="2553730" cy="372424"/>
          </a:xfrm>
        </p:spPr>
        <p:txBody>
          <a:bodyPr rtlCol="0"/>
          <a:lstStyle/>
          <a:p>
            <a:pPr rtl="0"/>
            <a:r>
              <a:rPr lang="ru-RU" sz="1600" b="1" dirty="0"/>
              <a:t>Снежный десант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EDAF0C0-ABA6-40D8-BA87-00720CE65D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3127512" cy="2570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90F990-D631-41CC-9F8A-855C3282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695" y="1854305"/>
            <a:ext cx="3893613" cy="30824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876790-1E27-44BD-A4B1-AC56EDA81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974" y="2666911"/>
            <a:ext cx="3989744" cy="2988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85F092-7D76-4AAD-A74F-ECF2F9948DFB}"/>
              </a:ext>
            </a:extLst>
          </p:cNvPr>
          <p:cNvSpPr txBox="1"/>
          <p:nvPr/>
        </p:nvSpPr>
        <p:spPr>
          <a:xfrm>
            <a:off x="-112281" y="3223305"/>
            <a:ext cx="398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Организация и проведение мероприятий для детей с ОВЗ</a:t>
            </a:r>
          </a:p>
        </p:txBody>
      </p:sp>
    </p:spTree>
    <p:extLst>
      <p:ext uri="{BB962C8B-B14F-4D97-AF65-F5344CB8AC3E}">
        <p14:creationId xmlns:p14="http://schemas.microsoft.com/office/powerpoint/2010/main" xmlns="" val="362276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0A330894-D0C4-D546-8FD0-57BDEB2A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Событийное направление: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3C0129-A6FD-0B47-9C25-74B63336F7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4599" y="4277843"/>
            <a:ext cx="2657389" cy="420271"/>
          </a:xfrm>
        </p:spPr>
        <p:txBody>
          <a:bodyPr rtlCol="0"/>
          <a:lstStyle/>
          <a:p>
            <a:pPr rtl="0"/>
            <a:r>
              <a:rPr lang="ru-RU" b="0" dirty="0"/>
              <a:t>Всероссийский фестиваль-конкурс актёрской песни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«Шар голубой»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D6F61109-690A-F74B-A4AF-784DE1816E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68318" y="4277843"/>
            <a:ext cx="1828800" cy="552451"/>
          </a:xfrm>
        </p:spPr>
        <p:txBody>
          <a:bodyPr rtlCol="0"/>
          <a:lstStyle/>
          <a:p>
            <a:pPr rtl="0"/>
            <a:r>
              <a:rPr lang="ru-RU" sz="1800" dirty="0"/>
              <a:t>Организация и проведение школьных новогодних праздников</a:t>
            </a:r>
          </a:p>
        </p:txBody>
      </p:sp>
      <p:sp>
        <p:nvSpPr>
          <p:cNvPr id="19" name="Надпись 18">
            <a:extLst>
              <a:ext uri="{FF2B5EF4-FFF2-40B4-BE49-F238E27FC236}">
                <a16:creationId xmlns:a16="http://schemas.microsoft.com/office/drawing/2014/main" xmlns="" id="{AE484A84-E9FD-4392-8F05-987D67B730BE}"/>
              </a:ext>
            </a:extLst>
          </p:cNvPr>
          <p:cNvSpPr txBox="1"/>
          <p:nvPr/>
        </p:nvSpPr>
        <p:spPr>
          <a:xfrm>
            <a:off x="3049621" y="3249198"/>
            <a:ext cx="609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/>
              <a:t>Портрет члена команды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EBA39F2-D46B-4B59-A26C-86A3B4887E9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12565" r="1256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E30E90AF-9D69-43A9-B79E-10D76AB71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156" y="4277843"/>
            <a:ext cx="2438400" cy="1718405"/>
          </a:xfrm>
        </p:spPr>
        <p:txBody>
          <a:bodyPr/>
          <a:lstStyle/>
          <a:p>
            <a:r>
              <a:rPr lang="ru-RU" b="0" dirty="0"/>
              <a:t>Городская ярмарка </a:t>
            </a:r>
          </a:p>
          <a:p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«На Николу летнего»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56AB1ED-FBB8-4C31-A250-C70C0FF2EC8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22587" r="22587"/>
          <a:stretch>
            <a:fillRect/>
          </a:stretch>
        </p:blipFill>
        <p:spPr>
          <a:xfrm>
            <a:off x="4328297" y="2308936"/>
            <a:ext cx="1828800" cy="18315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BC3F425-EF2A-4795-8B6C-0816BCEEB62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/>
          <a:srcRect l="12565" r="1256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Рисунок 11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89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291B00-2D81-3048-8AFF-1F5A3E8A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</p:spPr>
        <p:txBody>
          <a:bodyPr rtlCol="0"/>
          <a:lstStyle/>
          <a:p>
            <a:pPr rtl="0"/>
            <a:r>
              <a:rPr lang="ru-RU" sz="4000" dirty="0"/>
              <a:t>Экологическое направление: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7C4F8DA7-E886-004E-BF5C-57F758638C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1463" y="4103414"/>
            <a:ext cx="2633528" cy="1694590"/>
          </a:xfrm>
        </p:spPr>
        <p:txBody>
          <a:bodyPr rtlCol="0"/>
          <a:lstStyle/>
          <a:p>
            <a:pPr rtl="0"/>
            <a:r>
              <a:rPr lang="ru-RU" sz="1800" b="1" dirty="0"/>
              <a:t>Экологический квест «</a:t>
            </a:r>
            <a:r>
              <a:rPr lang="ru-RU" sz="1800" b="1" dirty="0" err="1"/>
              <a:t>ЭкоВятка</a:t>
            </a:r>
            <a:r>
              <a:rPr lang="ru-RU" sz="1800" b="1" dirty="0"/>
              <a:t>»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16523D7-988A-FE42-971D-2667A6578F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95169" y="6066558"/>
            <a:ext cx="3186039" cy="823024"/>
          </a:xfrm>
        </p:spPr>
        <p:txBody>
          <a:bodyPr rtlCol="0"/>
          <a:lstStyle/>
          <a:p>
            <a:pPr rtl="0"/>
            <a:r>
              <a:rPr lang="ru-RU" sz="1800" b="1" dirty="0"/>
              <a:t>Городской экологический квест «Чистые игры в Нолинске»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6EEB083F-87FF-1B43-8027-6134F03DA9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1107" y="4103414"/>
            <a:ext cx="2900830" cy="427383"/>
          </a:xfrm>
        </p:spPr>
        <p:txBody>
          <a:bodyPr rtlCol="0"/>
          <a:lstStyle/>
          <a:p>
            <a:pPr rtl="0"/>
            <a:r>
              <a:rPr lang="ru-RU" sz="1800" b="1" dirty="0"/>
              <a:t>Организация экологического десанта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B598B34-B7C4-4394-8027-A6AB3F5316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61463" y="2099895"/>
            <a:ext cx="2833707" cy="20035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04E5ACB-6110-4DF9-81CA-7084AAA228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0097" y="4051712"/>
            <a:ext cx="2875903" cy="201484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CDD6D75-6226-43CC-85A6-782D2DFDD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06" y="2091737"/>
            <a:ext cx="2833706" cy="20265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408BCA8-F90B-44EC-B9DA-41991680F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294" y="4118264"/>
            <a:ext cx="2833706" cy="20035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8F2709B-302C-45D5-B923-4A1F2A415C5A}"/>
              </a:ext>
            </a:extLst>
          </p:cNvPr>
          <p:cNvSpPr txBox="1"/>
          <p:nvPr/>
        </p:nvSpPr>
        <p:spPr>
          <a:xfrm>
            <a:off x="8839200" y="6066558"/>
            <a:ext cx="345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Экологическая акция «Сдай макулатуру – спаси дерево»</a:t>
            </a:r>
          </a:p>
        </p:txBody>
      </p:sp>
    </p:spTree>
    <p:extLst>
      <p:ext uri="{BB962C8B-B14F-4D97-AF65-F5344CB8AC3E}">
        <p14:creationId xmlns:p14="http://schemas.microsoft.com/office/powerpoint/2010/main" xmlns="" val="238182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49BF9-BE3A-8444-BD4C-97AF8ABB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3600" dirty="0"/>
              <a:t>Профилактическое направление: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17664B-4754-7F4E-ADCF-6AF266499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864" y="4439599"/>
            <a:ext cx="2667353" cy="1150526"/>
          </a:xfrm>
        </p:spPr>
        <p:txBody>
          <a:bodyPr rtlCol="0"/>
          <a:lstStyle/>
          <a:p>
            <a:pPr marL="0" indent="0">
              <a:lnSpc>
                <a:spcPct val="100000"/>
              </a:lnSpc>
            </a:pPr>
            <a:r>
              <a:rPr lang="ru-RU" sz="1600" b="1" dirty="0"/>
              <a:t>Участники акции «Мы вместе!»-будущее Кировской области без наркотиков</a:t>
            </a:r>
          </a:p>
          <a:p>
            <a:pPr marL="0" indent="0" rtl="0">
              <a:lnSpc>
                <a:spcPct val="100000"/>
              </a:lnSpc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92D30E-08D1-F34C-AC54-52AB78860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2782" y="4528057"/>
            <a:ext cx="3048000" cy="1008635"/>
          </a:xfrm>
        </p:spPr>
        <p:txBody>
          <a:bodyPr rtlCol="0"/>
          <a:lstStyle/>
          <a:p>
            <a:pPr rtl="0"/>
            <a:r>
              <a:rPr lang="ru-RU" sz="1600" b="1" dirty="0"/>
              <a:t>Организация мероприятий по профилактике нарушений правил дорожного движения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C74868-91C9-40B6-8069-D320F26E51F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653694" y="4415667"/>
            <a:ext cx="2430645" cy="500889"/>
          </a:xfrm>
        </p:spPr>
        <p:txBody>
          <a:bodyPr rtlCol="0"/>
          <a:lstStyle/>
          <a:p>
            <a:pPr rtl="0"/>
            <a:r>
              <a:rPr lang="ru-RU" sz="1600" b="1" dirty="0"/>
              <a:t>Профилактика </a:t>
            </a:r>
            <a:r>
              <a:rPr lang="ru-RU" sz="1600" b="1" dirty="0" err="1"/>
              <a:t>короновируса</a:t>
            </a:r>
            <a:endParaRPr lang="ru-RU" sz="1600" b="1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8B588C-90A8-4A3F-AE4F-BB5E476D20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849217" y="4108175"/>
            <a:ext cx="3400312" cy="1115500"/>
          </a:xfrm>
        </p:spPr>
        <p:txBody>
          <a:bodyPr rtlCol="0"/>
          <a:lstStyle/>
          <a:p>
            <a:pPr rtl="0"/>
            <a:r>
              <a:rPr lang="ru-RU" sz="1600" dirty="0">
                <a:solidFill>
                  <a:schemeClr val="bg1"/>
                </a:solidFill>
              </a:rPr>
              <a:t>Пропаганда здорового образа жизни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B054C5-D38D-4250-8FB9-138154614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7</a:t>
            </a:fld>
            <a:endParaRPr lang="ru-RU" sz="11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FBD915-86D9-403E-89CA-DB1F92C7B2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2782" y="2325030"/>
            <a:ext cx="2667353" cy="21495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A812C74-F931-48B3-A121-438CAE6D52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865" y="2325030"/>
            <a:ext cx="2468570" cy="21145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EBD21EB-2734-4AC6-8E0C-CDBFC79002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2397" y="2325030"/>
            <a:ext cx="3400312" cy="21145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B66D1D-1962-47CB-B876-681F00AB9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694" y="2335018"/>
            <a:ext cx="2368102" cy="21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792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9129448_TF89547415_Win32" id="{A4368E16-0369-4EE1-868F-E784F9A4E912}" vid="{A087578A-6C71-478F-A414-C705E5D241F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273A0-A4DF-47AA-BF1F-8758123399CE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Ежегодная презентация для создания впечатления</Template>
  <TotalTime>68</TotalTime>
  <Words>145</Words>
  <Application>Microsoft Office PowerPoint</Application>
  <PresentationFormat>Произвольный</PresentationFormat>
  <Paragraphs>40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Волонтёрский отряд</vt:lpstr>
      <vt:lpstr>Направления работы волонтёрского отряда:</vt:lpstr>
      <vt:lpstr> Патриотическое направление:</vt:lpstr>
      <vt:lpstr> Социальное направление:</vt:lpstr>
      <vt:lpstr>Событийное направление:</vt:lpstr>
      <vt:lpstr>Экологическое направление:</vt:lpstr>
      <vt:lpstr>Профилактическое направление: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Волонтёрский отряд</dc:title>
  <dc:creator>1</dc:creator>
  <cp:lastModifiedBy>User</cp:lastModifiedBy>
  <cp:revision>10</cp:revision>
  <dcterms:created xsi:type="dcterms:W3CDTF">2023-02-10T16:10:31Z</dcterms:created>
  <dcterms:modified xsi:type="dcterms:W3CDTF">2023-02-12T05:30:54Z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