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59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923BE-1239-460C-A591-C8A70947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682CE-73FD-4E06-8F04-5AE2884BD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424901-05C0-4234-87B3-BF9D7DDD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7B221A-7980-47D2-BDF9-4E9BEDBA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16E3F-E2C2-4503-8C3E-08E61969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6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544E0-AEED-476D-80AD-CB449F06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2C6E86-6E26-459D-A32A-3C7038C6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A3CD3-3A88-4937-B7E9-F1B5BAA8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ABFDB-34F2-4F8D-9C0D-BAD6AD93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738E7-136B-4869-A950-E1C2B48D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1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E865F3-4EB3-46B5-918F-40FDE72A4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D34038-E5E7-472D-97CB-8853B0B46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E062D-BA98-4B97-BA46-2BB76073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38710-3CD2-4CA8-828C-B2C00050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3ED73F-A18E-4F50-8948-748D8100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6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92177-DC47-418B-8809-371CF85E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D54F0A-49C1-43CD-8FF7-F4301D2D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0B3241-9C6D-4722-B4CE-88619D4E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D37E74-EC0B-4092-A00B-DB229936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F422B7-D71D-4AB8-9D23-AC2A583E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2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E2FB7-0DE8-4BE7-9D2C-BCCF564D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D34BA-5BA9-4D07-B754-538C2F057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CDCF1-2C7C-4B7B-8EEF-161A46EF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0F136-BE53-415D-A5A9-58820ED8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F377CD-33B7-4D3D-875D-BFD3E4F7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D2534-5F7A-481B-B162-5405973C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7896B-BB8D-4F49-9533-C33B4167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ADE420-2CF5-4659-ADB5-0AABE5ACC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3D18E4-9FE1-4638-8CF8-607EC792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D421A-4062-436B-A85D-9BF5B5FA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DBD99-A690-4DA7-9633-8A0C86FB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4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8E323-96CB-4B94-9B28-41640446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437B29-C6E3-4542-ACE1-BB6D6C43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08D34F-21D1-4A35-8AF0-CD0FF78EA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DC16DE-8608-405F-BE2C-1A16B60F0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9753DD-5E20-4EE1-A63A-10E401919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999DC4-D974-47DF-85F0-A8108F7E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067585-9801-4914-9597-B715C3C8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9706D5-6AAC-4CD9-9FBA-B39C6C74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1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143BF-B646-4CF1-A7A9-640C70A6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060B61-85F5-48AC-B8EA-A3FE9C33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196735-761D-40E9-8206-98FAA91A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84EF6C-2F4D-4233-A46C-F8AEB397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8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B2A430-82DD-419B-B89D-75412AE5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62F1EA-5F35-4190-9AFE-507AAF00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D9C189-A944-4EED-ABDB-C17BE2E0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5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9D9BC-42EF-4622-9384-08C39766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965FE-0EAE-4289-A943-4FDEE115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33D669-6612-4A1C-97BB-F991AEF31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4A2A85-65D3-4600-B37A-C8BDDBB6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4B90CF-66F0-4FEC-B030-9B69FD93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8741A3-1B07-4ACC-8E56-7EC44059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7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AE9F1-9A92-4FD3-A673-07E67036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750CCF-BFF2-437F-80C9-4D63B4120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48F567-175D-4F6C-BB39-EB8F146BA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B9C3B9-F31D-4D37-AC52-88327A2B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C2155-3EB7-41E0-AFB3-E5769DA6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AD7F9-B197-43B5-83AC-39072C5F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81D6F-0CDC-4AA4-B263-E076CFD2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8EF00-4DE1-4F78-AF9B-924B4C58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1F49AB-1B9E-4647-A173-3F7F84991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F2F0-0A7C-4B16-BFE4-310EBED5B9B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F5A37E-3FB1-462F-8048-E3614DF78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CAB64-E1F1-4496-BD3D-E4CA76EE6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08455-27F6-44B2-9D3A-DD49D1D6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3906B-448E-44E9-B5D7-64C967E02B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9D52BC-CD06-4033-AE53-2A96FF8AD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5437DB-C176-4B66-8F6D-0D272D4C2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5"/>
            <a:ext cx="12192000" cy="70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0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F9A-8A65-403B-BEAE-84454BE8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15CB01-899F-43E1-9F9F-1CFC79C73995}"/>
              </a:ext>
            </a:extLst>
          </p:cNvPr>
          <p:cNvSpPr/>
          <p:nvPr/>
        </p:nvSpPr>
        <p:spPr>
          <a:xfrm>
            <a:off x="3089660" y="5803085"/>
            <a:ext cx="5299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</a:rPr>
              <a:t>Злата </a:t>
            </a:r>
            <a:r>
              <a:rPr lang="ru-RU" sz="5400" b="1" cap="none" spc="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</a:rPr>
              <a:t>Дворецкая</a:t>
            </a:r>
            <a:endParaRPr lang="ru-RU" sz="5400" b="1" cap="none" spc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E5635AFA-B702-4F39-B004-8CD6301E9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108"/>
            <a:ext cx="12192000" cy="8056779"/>
          </a:xfrm>
        </p:spPr>
      </p:pic>
    </p:spTree>
    <p:extLst>
      <p:ext uri="{BB962C8B-B14F-4D97-AF65-F5344CB8AC3E}">
        <p14:creationId xmlns:p14="http://schemas.microsoft.com/office/powerpoint/2010/main" val="428428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C68D7-C0F9-40F2-9700-E8D3941A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D7AB92E-7935-48CC-BE4F-089F089A9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09" y="-8793"/>
            <a:ext cx="12318609" cy="6866793"/>
          </a:xfrm>
        </p:spPr>
      </p:pic>
    </p:spTree>
    <p:extLst>
      <p:ext uri="{BB962C8B-B14F-4D97-AF65-F5344CB8AC3E}">
        <p14:creationId xmlns:p14="http://schemas.microsoft.com/office/powerpoint/2010/main" val="350566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3906B-448E-44E9-B5D7-64C967E02B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9D52BC-CD06-4033-AE53-2A96FF8AD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F907F3-51A9-4293-B4AA-80A27988A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16E2A-341C-4862-BF70-628DDDCA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1E22C4-7DF4-43C8-95B3-173FAC77E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-117390"/>
            <a:ext cx="11353799" cy="7566244"/>
          </a:xfrm>
        </p:spPr>
      </p:pic>
    </p:spTree>
    <p:extLst>
      <p:ext uri="{BB962C8B-B14F-4D97-AF65-F5344CB8AC3E}">
        <p14:creationId xmlns:p14="http://schemas.microsoft.com/office/powerpoint/2010/main" val="397343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A9F0E-9064-47F1-9876-812F0054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387F9C-4F3D-4F40-9CF8-8D7D0E221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6"/>
          <a:stretch/>
        </p:blipFill>
        <p:spPr>
          <a:xfrm>
            <a:off x="-98907" y="-112542"/>
            <a:ext cx="12285904" cy="7092670"/>
          </a:xfrm>
        </p:spPr>
      </p:pic>
    </p:spTree>
    <p:extLst>
      <p:ext uri="{BB962C8B-B14F-4D97-AF65-F5344CB8AC3E}">
        <p14:creationId xmlns:p14="http://schemas.microsoft.com/office/powerpoint/2010/main" val="87138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DBB93-BD7F-4081-86B8-12AE5A4F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B20F4C-0AF4-4ED1-86CA-CFC9FD592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" y="0"/>
            <a:ext cx="12191997" cy="6857999"/>
          </a:xfrm>
        </p:spPr>
      </p:pic>
    </p:spTree>
    <p:extLst>
      <p:ext uri="{BB962C8B-B14F-4D97-AF65-F5344CB8AC3E}">
        <p14:creationId xmlns:p14="http://schemas.microsoft.com/office/powerpoint/2010/main" val="176486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94424-E2D1-482C-A2E8-E2D4D2B2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CF8C6A-E952-473B-8229-95E9C2764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6" b="12273"/>
          <a:stretch/>
        </p:blipFill>
        <p:spPr>
          <a:xfrm>
            <a:off x="-436098" y="0"/>
            <a:ext cx="4098849" cy="43891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7056B1-67C9-4ABC-924A-DCD013A69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63" y="1864116"/>
            <a:ext cx="8573137" cy="48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5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FA0AD-62A5-4DC5-8424-3827AD87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AD0F04-99E1-4C5C-9AB3-EC97D2DC3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-3567112"/>
            <a:ext cx="14020800" cy="10515600"/>
          </a:xfrm>
        </p:spPr>
      </p:pic>
    </p:spTree>
    <p:extLst>
      <p:ext uri="{BB962C8B-B14F-4D97-AF65-F5344CB8AC3E}">
        <p14:creationId xmlns:p14="http://schemas.microsoft.com/office/powerpoint/2010/main" val="129324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2D30E-39A9-4F38-9D20-45B737D5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0BF542-3322-41A4-BD83-A724E2952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" y="-2066192"/>
            <a:ext cx="12170898" cy="9128173"/>
          </a:xfrm>
        </p:spPr>
      </p:pic>
    </p:spTree>
    <p:extLst>
      <p:ext uri="{BB962C8B-B14F-4D97-AF65-F5344CB8AC3E}">
        <p14:creationId xmlns:p14="http://schemas.microsoft.com/office/powerpoint/2010/main" val="216794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31F08-DFC9-4E50-B5A4-F60F8F36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FDBAB1-2B11-4BDE-945D-205F12FF9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9128"/>
            <a:ext cx="12192000" cy="9144001"/>
          </a:xfrm>
        </p:spPr>
      </p:pic>
    </p:spTree>
    <p:extLst>
      <p:ext uri="{BB962C8B-B14F-4D97-AF65-F5344CB8AC3E}">
        <p14:creationId xmlns:p14="http://schemas.microsoft.com/office/powerpoint/2010/main" val="208798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89204-97D1-41C1-A33C-3408BA5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421B16E-8DCB-40B5-971B-AFA8A20FA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4" y="-57159"/>
            <a:ext cx="5190979" cy="6915159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0B20BF-D2AA-4671-A7D3-37F501807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26" y="-2858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6EAE-526C-48F7-BE71-8196028B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0D7C85-4F81-44A0-A654-3BE318DF6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/>
          <a:stretch/>
        </p:blipFill>
        <p:spPr>
          <a:xfrm>
            <a:off x="-1" y="-1195754"/>
            <a:ext cx="12286075" cy="8053753"/>
          </a:xfrm>
        </p:spPr>
      </p:pic>
    </p:spTree>
    <p:extLst>
      <p:ext uri="{BB962C8B-B14F-4D97-AF65-F5344CB8AC3E}">
        <p14:creationId xmlns:p14="http://schemas.microsoft.com/office/powerpoint/2010/main" val="3957245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2024-06-24T05:01:06Z</dcterms:created>
  <dcterms:modified xsi:type="dcterms:W3CDTF">2024-12-13T11:02:51Z</dcterms:modified>
</cp:coreProperties>
</file>