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7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3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6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1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4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8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2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6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74C964-B473-4787-86DD-34C7A40BFB8A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FE27A8-123A-4ECF-81BC-2A0FF3049C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4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0" y="772937"/>
            <a:ext cx="5809406" cy="5801282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52876" y="284965"/>
            <a:ext cx="9144000" cy="975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Волонтёрский отряд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9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88" y="0"/>
            <a:ext cx="12354988" cy="6862761"/>
          </a:xfrm>
        </p:spPr>
      </p:pic>
    </p:spTree>
    <p:extLst>
      <p:ext uri="{BB962C8B-B14F-4D97-AF65-F5344CB8AC3E}">
        <p14:creationId xmlns:p14="http://schemas.microsoft.com/office/powerpoint/2010/main" val="24678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306" y="494834"/>
            <a:ext cx="10058400" cy="7092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изготовление окопных свечей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34" y="1622324"/>
            <a:ext cx="4223627" cy="23474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48" y="3969811"/>
            <a:ext cx="3992738" cy="2219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969811"/>
            <a:ext cx="4017768" cy="2233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48" y="0"/>
            <a:ext cx="1560552" cy="155837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85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815" y="1114704"/>
            <a:ext cx="10058400" cy="609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Организован сбор средств для покупки парафина и развития сообщества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904"/>
            <a:ext cx="5083708" cy="423233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34" y="2149904"/>
            <a:ext cx="6989188" cy="2411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48" y="0"/>
            <a:ext cx="1560552" cy="155837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78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09" y="1775359"/>
            <a:ext cx="3811509" cy="21439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94" y="3900220"/>
            <a:ext cx="3730028" cy="2098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59" y="3924425"/>
            <a:ext cx="4662535" cy="2098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48" y="1775359"/>
            <a:ext cx="3820561" cy="2149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5131" y="570367"/>
            <a:ext cx="967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Мы помогаем семьям участников СВО  </a:t>
            </a:r>
            <a:endParaRPr lang="ru-RU" sz="4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48" y="0"/>
            <a:ext cx="1560552" cy="155837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32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Помогаем старшему поколению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64" y="2540292"/>
            <a:ext cx="5355936" cy="2491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62" y="2540292"/>
            <a:ext cx="3268802" cy="2491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292"/>
            <a:ext cx="3843442" cy="2491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48" y="0"/>
            <a:ext cx="1560552" cy="155837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05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307" y="-81044"/>
            <a:ext cx="10952882" cy="163941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Сбор макулатуры             Письмо солдату                      Уборка снега у школы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76" y="3174514"/>
            <a:ext cx="4023597" cy="30176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80" y="3174514"/>
            <a:ext cx="5364796" cy="3017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2" y="3014485"/>
            <a:ext cx="2503318" cy="3337757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1348967" y="1820320"/>
            <a:ext cx="344031" cy="1077362"/>
          </a:xfrm>
          <a:prstGeom prst="downArrow">
            <a:avLst>
              <a:gd name="adj1" fmla="val 50000"/>
              <a:gd name="adj2" fmla="val 542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791890" y="1850700"/>
            <a:ext cx="371192" cy="12037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261695" y="1820320"/>
            <a:ext cx="362138" cy="12037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48" y="0"/>
            <a:ext cx="1560552" cy="155837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43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2450" y="-593002"/>
            <a:ext cx="8795441" cy="2286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Награждение лучших отрядов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Белоярского Городского Округа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178" y="1679418"/>
            <a:ext cx="8124822" cy="5178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5" y="1147195"/>
            <a:ext cx="4203663" cy="4197786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63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34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Ретро</vt:lpstr>
      <vt:lpstr>   Волонтёрский отряд </vt:lpstr>
      <vt:lpstr>Презентация PowerPoint</vt:lpstr>
      <vt:lpstr>изготовление окопных свечей </vt:lpstr>
      <vt:lpstr>Организован сбор средств для покупки парафина и развития сообщества</vt:lpstr>
      <vt:lpstr>Презентация PowerPoint</vt:lpstr>
      <vt:lpstr>Помогаем старшему поколению</vt:lpstr>
      <vt:lpstr>Сбор макулатуры             Письмо солдату                      Уборка снега у школы</vt:lpstr>
      <vt:lpstr>Награждение лучших отрядов  Белоярского Городского Округа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Волонтёрский отряд </dc:title>
  <dc:creator>User</dc:creator>
  <cp:lastModifiedBy>User</cp:lastModifiedBy>
  <cp:revision>5</cp:revision>
  <dcterms:created xsi:type="dcterms:W3CDTF">2024-01-22T08:42:14Z</dcterms:created>
  <dcterms:modified xsi:type="dcterms:W3CDTF">2024-01-22T09:36:19Z</dcterms:modified>
</cp:coreProperties>
</file>