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8" autoAdjust="0"/>
    <p:restoredTop sz="94660"/>
  </p:normalViewPr>
  <p:slideViewPr>
    <p:cSldViewPr snapToGrid="0">
      <p:cViewPr varScale="1">
        <p:scale>
          <a:sx n="83" d="100"/>
          <a:sy n="83" d="100"/>
        </p:scale>
        <p:origin x="9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57D99-8813-4EA0-805C-4769E7F99CA4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42DB7-788B-4F2B-A695-9CEC0B9F55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3429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00ADA-941D-4413-AD73-0B68E8C8FC36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229D6-7173-42F7-9EAA-052AB343D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502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00ADA-941D-4413-AD73-0B68E8C8FC36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229D6-7173-42F7-9EAA-052AB343D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976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00ADA-941D-4413-AD73-0B68E8C8FC36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229D6-7173-42F7-9EAA-052AB343D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339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00ADA-941D-4413-AD73-0B68E8C8FC36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229D6-7173-42F7-9EAA-052AB343D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703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00ADA-941D-4413-AD73-0B68E8C8FC36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229D6-7173-42F7-9EAA-052AB343D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286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00ADA-941D-4413-AD73-0B68E8C8FC36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229D6-7173-42F7-9EAA-052AB343D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59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00ADA-941D-4413-AD73-0B68E8C8FC36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229D6-7173-42F7-9EAA-052AB343D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101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00ADA-941D-4413-AD73-0B68E8C8FC36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229D6-7173-42F7-9EAA-052AB343D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768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00ADA-941D-4413-AD73-0B68E8C8FC36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229D6-7173-42F7-9EAA-052AB343D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165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00ADA-941D-4413-AD73-0B68E8C8FC36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229D6-7173-42F7-9EAA-052AB343D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217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00ADA-941D-4413-AD73-0B68E8C8FC36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229D6-7173-42F7-9EAA-052AB343D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542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00ADA-941D-4413-AD73-0B68E8C8FC36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229D6-7173-42F7-9EAA-052AB343D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153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935" y="2255305"/>
            <a:ext cx="6510130" cy="269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82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392055" cy="435133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irce Bold" panose="020B0602020203020203" pitchFamily="34" charset="-52"/>
                <a:cs typeface="Arial" panose="020B0604020202020204" pitchFamily="34" charset="0"/>
              </a:rPr>
              <a:t>Развитие добровольческого движения;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Circe Bold" panose="020B0602020203020203" pitchFamily="34" charset="-52"/>
                <a:cs typeface="Arial" panose="020B0604020202020204" pitchFamily="34" charset="0"/>
              </a:rPr>
              <a:t>Содействие в гражданско-патриотическом, духовно нравственном воспитании молодежи Республики Адыгея;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509162" y="1825625"/>
            <a:ext cx="3844637" cy="435133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irce Bold" panose="020B0602020203020203" pitchFamily="34" charset="-52"/>
                <a:cs typeface="Arial" panose="020B0604020202020204" pitchFamily="34" charset="0"/>
              </a:rPr>
              <a:t>Реализация региональных и федеральных добровольческих проектов;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Circe Bold" panose="020B0602020203020203" pitchFamily="34" charset="-52"/>
                <a:cs typeface="Arial" panose="020B0604020202020204" pitchFamily="34" charset="0"/>
              </a:rPr>
              <a:t>Организация площадок для взаимодействия добровольцев и добровольческих организаций.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836" y="443231"/>
            <a:ext cx="2826327" cy="11693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237" y="1961213"/>
            <a:ext cx="4080162" cy="408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04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502891" cy="435133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irce Bold" panose="020B0602020203020203" pitchFamily="34" charset="-52"/>
                <a:cs typeface="Arial" panose="020B0604020202020204" pitchFamily="34" charset="0"/>
              </a:rPr>
              <a:t>Волонтеры Победы;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Circe Bold" panose="020B0602020203020203" pitchFamily="34" charset="-52"/>
                <a:cs typeface="Arial" panose="020B0604020202020204" pitchFamily="34" charset="0"/>
              </a:rPr>
              <a:t>Волонтеры-медики;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Circe Bold" panose="020B0602020203020203" pitchFamily="34" charset="-52"/>
                <a:cs typeface="Arial" panose="020B0604020202020204" pitchFamily="34" charset="0"/>
              </a:rPr>
              <a:t>Эко-направление «Делай»;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Circe Bold" panose="020B0602020203020203" pitchFamily="34" charset="-52"/>
                <a:cs typeface="Arial" panose="020B0604020202020204" pitchFamily="34" charset="0"/>
              </a:rPr>
              <a:t>Волонтеры культуры;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509162" y="1825625"/>
            <a:ext cx="3844637" cy="435133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irce Bold" panose="020B0602020203020203" pitchFamily="34" charset="-52"/>
                <a:cs typeface="Arial" panose="020B0604020202020204" pitchFamily="34" charset="0"/>
              </a:rPr>
              <a:t>Социальное волонтерство;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Circe Bold" panose="020B0602020203020203" pitchFamily="34" charset="-52"/>
                <a:cs typeface="Arial" panose="020B0604020202020204" pitchFamily="34" charset="0"/>
              </a:rPr>
              <a:t>Событийное волонтерство;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Circe Bold" panose="020B0602020203020203" pitchFamily="34" charset="-52"/>
                <a:cs typeface="Arial" panose="020B0604020202020204" pitchFamily="34" charset="0"/>
              </a:rPr>
              <a:t>Спортивное волонтерство;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Circe Bold" panose="020B0602020203020203" pitchFamily="34" charset="-52"/>
                <a:cs typeface="Arial" panose="020B0604020202020204" pitchFamily="34" charset="0"/>
              </a:rPr>
              <a:t>Медиа-волонтерство.</a:t>
            </a:r>
            <a:endParaRPr lang="ru-RU" sz="2400" dirty="0" smtClean="0">
              <a:solidFill>
                <a:schemeClr val="bg1"/>
              </a:solidFill>
              <a:latin typeface="Circe Bold" panose="020B0602020203020203" pitchFamily="34" charset="-52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836" y="443231"/>
            <a:ext cx="2826327" cy="11693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690" y="2996736"/>
            <a:ext cx="4221482" cy="422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53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502891" cy="435133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irce Bold" panose="020B0602020203020203" pitchFamily="34" charset="-52"/>
                <a:cs typeface="Arial" panose="020B0604020202020204" pitchFamily="34" charset="0"/>
              </a:rPr>
              <a:t>Федеральная образовательная программа «Школа </a:t>
            </a:r>
            <a:r>
              <a:rPr lang="ru-RU" sz="2400" dirty="0" err="1" smtClean="0">
                <a:solidFill>
                  <a:schemeClr val="bg1"/>
                </a:solidFill>
                <a:latin typeface="Circe Bold" panose="020B0602020203020203" pitchFamily="34" charset="-52"/>
                <a:cs typeface="Arial" panose="020B0604020202020204" pitchFamily="34" charset="0"/>
              </a:rPr>
              <a:t>Добро.Университета</a:t>
            </a:r>
            <a:r>
              <a:rPr lang="ru-RU" sz="2400" dirty="0" smtClean="0">
                <a:solidFill>
                  <a:schemeClr val="bg1"/>
                </a:solidFill>
                <a:latin typeface="Circe Bold" panose="020B0602020203020203" pitchFamily="34" charset="-52"/>
                <a:cs typeface="Arial" panose="020B0604020202020204" pitchFamily="34" charset="0"/>
              </a:rPr>
              <a:t>» в Республике Адыгея (2021 год – 120 участников);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Circe Bold" panose="020B0602020203020203" pitchFamily="34" charset="-52"/>
                <a:cs typeface="Arial" panose="020B0604020202020204" pitchFamily="34" charset="0"/>
              </a:rPr>
              <a:t>Уроки Добра (за 2021-2022 год более 195 уроков);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41091" y="1768794"/>
            <a:ext cx="3844637" cy="435133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irce Bold" panose="020B0602020203020203" pitchFamily="34" charset="-52"/>
                <a:cs typeface="Arial" panose="020B0604020202020204" pitchFamily="34" charset="0"/>
              </a:rPr>
              <a:t>Окружной форум добровольцев Южного и Северо-Кавказского федеральных округов (2022 год – 350 участников);</a:t>
            </a:r>
          </a:p>
          <a:p>
            <a:r>
              <a:rPr lang="ru-RU" sz="2400" dirty="0">
                <a:solidFill>
                  <a:schemeClr val="bg1"/>
                </a:solidFill>
                <a:latin typeface="Circe Bold" panose="020B0602020203020203" pitchFamily="34" charset="-52"/>
                <a:cs typeface="Arial" panose="020B0604020202020204" pitchFamily="34" charset="0"/>
              </a:rPr>
              <a:t>Георгиевская ленточка (в 2022 году раздали </a:t>
            </a:r>
            <a:r>
              <a:rPr lang="ru-RU" sz="2400" dirty="0" smtClean="0">
                <a:solidFill>
                  <a:schemeClr val="bg1"/>
                </a:solidFill>
                <a:latin typeface="Circe Bold" panose="020B0602020203020203" pitchFamily="34" charset="-52"/>
                <a:cs typeface="Arial" panose="020B0604020202020204" pitchFamily="34" charset="0"/>
              </a:rPr>
              <a:t>40 </a:t>
            </a:r>
            <a:r>
              <a:rPr lang="ru-RU" sz="2400" dirty="0">
                <a:solidFill>
                  <a:schemeClr val="bg1"/>
                </a:solidFill>
                <a:latin typeface="Circe Bold" panose="020B0602020203020203" pitchFamily="34" charset="-52"/>
                <a:cs typeface="Arial" panose="020B0604020202020204" pitchFamily="34" charset="0"/>
              </a:rPr>
              <a:t>000 лент</a:t>
            </a:r>
            <a:r>
              <a:rPr lang="ru-RU" sz="2400" dirty="0" smtClean="0">
                <a:solidFill>
                  <a:schemeClr val="bg1"/>
                </a:solidFill>
                <a:latin typeface="Circe Bold" panose="020B0602020203020203" pitchFamily="34" charset="-52"/>
                <a:cs typeface="Arial" panose="020B0604020202020204" pitchFamily="34" charset="0"/>
              </a:rPr>
              <a:t>);</a:t>
            </a:r>
            <a:endParaRPr lang="ru-RU" sz="2400" dirty="0">
              <a:solidFill>
                <a:schemeClr val="bg1"/>
              </a:solidFill>
              <a:latin typeface="Circe Bold" panose="020B0602020203020203" pitchFamily="34" charset="-52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836" y="443231"/>
            <a:ext cx="2826327" cy="11693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773" y="2671619"/>
            <a:ext cx="5272118" cy="527211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843982" y="1768794"/>
            <a:ext cx="35098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prstClr val="white"/>
                </a:solidFill>
                <a:latin typeface="Circe Bold" panose="020B0602020203020203" pitchFamily="34" charset="-52"/>
                <a:cs typeface="Arial" panose="020B0604020202020204" pitchFamily="34" charset="0"/>
              </a:rPr>
              <a:t>Региональная молодежная патриотическая игра «</a:t>
            </a:r>
            <a:r>
              <a:rPr lang="en-US" sz="2400" dirty="0">
                <a:solidFill>
                  <a:prstClr val="white"/>
                </a:solidFill>
                <a:latin typeface="Circe Bold" panose="020B0602020203020203" pitchFamily="34" charset="-52"/>
                <a:cs typeface="Arial" panose="020B0604020202020204" pitchFamily="34" charset="0"/>
              </a:rPr>
              <a:t>#Z</a:t>
            </a:r>
            <a:r>
              <a:rPr lang="ru-RU" sz="2400" dirty="0" err="1">
                <a:solidFill>
                  <a:prstClr val="white"/>
                </a:solidFill>
                <a:latin typeface="Circe Bold" panose="020B0602020203020203" pitchFamily="34" charset="-52"/>
                <a:cs typeface="Arial" panose="020B0604020202020204" pitchFamily="34" charset="0"/>
              </a:rPr>
              <a:t>аНаших</a:t>
            </a:r>
            <a:r>
              <a:rPr lang="ru-RU" sz="2400" dirty="0">
                <a:solidFill>
                  <a:prstClr val="white"/>
                </a:solidFill>
                <a:latin typeface="Circe Bold" panose="020B0602020203020203" pitchFamily="34" charset="-52"/>
                <a:cs typeface="Arial" panose="020B0604020202020204" pitchFamily="34" charset="0"/>
              </a:rPr>
              <a:t>» (2022 год – </a:t>
            </a:r>
            <a:r>
              <a:rPr lang="ru-RU" sz="2400" dirty="0" smtClean="0">
                <a:solidFill>
                  <a:prstClr val="white"/>
                </a:solidFill>
                <a:latin typeface="Circe Bold" panose="020B0602020203020203" pitchFamily="34" charset="-52"/>
                <a:cs typeface="Arial" panose="020B0604020202020204" pitchFamily="34" charset="0"/>
              </a:rPr>
              <a:t>400 </a:t>
            </a:r>
            <a:r>
              <a:rPr lang="ru-RU" sz="2400" dirty="0">
                <a:solidFill>
                  <a:prstClr val="white"/>
                </a:solidFill>
                <a:latin typeface="Circe Bold" panose="020B0602020203020203" pitchFamily="34" charset="-52"/>
                <a:cs typeface="Arial" panose="020B0604020202020204" pitchFamily="34" charset="0"/>
              </a:rPr>
              <a:t>участников</a:t>
            </a:r>
            <a:r>
              <a:rPr lang="ru-RU" sz="2400" dirty="0" smtClean="0">
                <a:solidFill>
                  <a:prstClr val="white"/>
                </a:solidFill>
                <a:latin typeface="Circe Bold" panose="020B0602020203020203" pitchFamily="34" charset="-52"/>
                <a:cs typeface="Arial" panose="020B0604020202020204" pitchFamily="34" charset="0"/>
              </a:rPr>
              <a:t>).</a:t>
            </a:r>
            <a:endParaRPr lang="ru-RU" sz="2400" dirty="0">
              <a:solidFill>
                <a:prstClr val="white"/>
              </a:solidFill>
              <a:latin typeface="Circe Bold" panose="020B0602020203020203" pitchFamily="34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25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95436" y="1825625"/>
            <a:ext cx="3502891" cy="435133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irce Bold" panose="020B0602020203020203" pitchFamily="34" charset="-52"/>
                <a:cs typeface="Arial" panose="020B0604020202020204" pitchFamily="34" charset="0"/>
              </a:rPr>
              <a:t>Федеральная образовательная программа «Школа </a:t>
            </a:r>
            <a:r>
              <a:rPr lang="ru-RU" sz="2400" dirty="0" err="1" smtClean="0">
                <a:solidFill>
                  <a:schemeClr val="bg1"/>
                </a:solidFill>
                <a:latin typeface="Circe Bold" panose="020B0602020203020203" pitchFamily="34" charset="-52"/>
                <a:cs typeface="Arial" panose="020B0604020202020204" pitchFamily="34" charset="0"/>
              </a:rPr>
              <a:t>Добро.Университета</a:t>
            </a:r>
            <a:r>
              <a:rPr lang="ru-RU" sz="2400" dirty="0" smtClean="0">
                <a:solidFill>
                  <a:schemeClr val="bg1"/>
                </a:solidFill>
                <a:latin typeface="Circe Bold" panose="020B0602020203020203" pitchFamily="34" charset="-52"/>
                <a:cs typeface="Arial" panose="020B0604020202020204" pitchFamily="34" charset="0"/>
              </a:rPr>
              <a:t>» в Республике Адыгея;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509163" y="1825625"/>
            <a:ext cx="3844637" cy="435133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irce Bold" panose="020B0602020203020203" pitchFamily="34" charset="-52"/>
                <a:cs typeface="Arial" panose="020B0604020202020204" pitchFamily="34" charset="0"/>
              </a:rPr>
              <a:t>Организация и проведение ряда мероприятий к 9 мая;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Circe Bold" panose="020B0602020203020203" pitchFamily="34" charset="-52"/>
                <a:cs typeface="Arial" panose="020B0604020202020204" pitchFamily="34" charset="0"/>
              </a:rPr>
              <a:t>Организация и проведение акций, посвященных 12 июня;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Circe Bold" panose="020B0602020203020203" pitchFamily="34" charset="-52"/>
                <a:cs typeface="Arial" panose="020B0604020202020204" pitchFamily="34" charset="0"/>
              </a:rPr>
              <a:t>Акции ко Дню государственного флага Российской Федерации;</a:t>
            </a:r>
          </a:p>
          <a:p>
            <a:endParaRPr lang="ru-RU" sz="2400" dirty="0">
              <a:solidFill>
                <a:schemeClr val="bg1"/>
              </a:solidFill>
              <a:latin typeface="Circe Bold" panose="020B0602020203020203" pitchFamily="34" charset="-52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836" y="443231"/>
            <a:ext cx="2826327" cy="11693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584" y="1527476"/>
            <a:ext cx="6240693" cy="624069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200" y="1825625"/>
            <a:ext cx="3611418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prstClr val="white"/>
                </a:solidFill>
                <a:latin typeface="Circe Bold" panose="020B0602020203020203" pitchFamily="34" charset="-52"/>
                <a:cs typeface="Arial" panose="020B0604020202020204" pitchFamily="34" charset="0"/>
              </a:rPr>
              <a:t>9 Муниципальных форумов добровольцев;</a:t>
            </a:r>
          </a:p>
        </p:txBody>
      </p:sp>
    </p:spTree>
    <p:extLst>
      <p:ext uri="{BB962C8B-B14F-4D97-AF65-F5344CB8AC3E}">
        <p14:creationId xmlns:p14="http://schemas.microsoft.com/office/powerpoint/2010/main" val="273649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165</Words>
  <Application>Microsoft Office PowerPoint</Application>
  <PresentationFormat>Широкоэкранный</PresentationFormat>
  <Paragraphs>22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Circe Bold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Олька</dc:creator>
  <cp:lastModifiedBy>Олька</cp:lastModifiedBy>
  <cp:revision>8</cp:revision>
  <cp:lastPrinted>2022-09-02T09:14:20Z</cp:lastPrinted>
  <dcterms:created xsi:type="dcterms:W3CDTF">2022-09-02T06:46:15Z</dcterms:created>
  <dcterms:modified xsi:type="dcterms:W3CDTF">2022-09-02T12:42:51Z</dcterms:modified>
</cp:coreProperties>
</file>