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4" r:id="rId3"/>
    <p:sldId id="266" r:id="rId4"/>
    <p:sldId id="267" r:id="rId5"/>
    <p:sldId id="268" r:id="rId6"/>
    <p:sldId id="261" r:id="rId7"/>
    <p:sldId id="262" r:id="rId8"/>
    <p:sldId id="269" r:id="rId9"/>
  </p:sldIdLst>
  <p:sldSz cx="10693400" cy="7562850"/>
  <p:notesSz cx="9906000" cy="67945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omic Sans MS" panose="030F0702030302020204" pitchFamily="66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iDFmcdpsoMJcLkqnwJJiIMXjDY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56"/>
  </p:normalViewPr>
  <p:slideViewPr>
    <p:cSldViewPr snapToGrid="0">
      <p:cViewPr varScale="1">
        <p:scale>
          <a:sx n="67" d="100"/>
          <a:sy n="67" d="100"/>
        </p:scale>
        <p:origin x="764" y="5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Категории 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52C-4E97-9D1F-BD59F724A7A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A52C-4E97-9D1F-BD59F724A7A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A52C-4E97-9D1F-BD59F724A7A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52C-4E97-9D1F-BD59F724A7A3}"/>
              </c:ext>
            </c:extLst>
          </c:dPt>
          <c:dLbls>
            <c:dLbl>
              <c:idx val="0"/>
              <c:layout>
                <c:manualLayout>
                  <c:x val="-1.6139439016359253E-2"/>
                  <c:y val="-2.526469777670563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2C-4E97-9D1F-BD59F724A7A3}"/>
                </c:ext>
              </c:extLst>
            </c:dLbl>
            <c:dLbl>
              <c:idx val="1"/>
              <c:layout>
                <c:manualLayout>
                  <c:x val="9.1802922514837654E-2"/>
                  <c:y val="-2.9073868094744611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52C-4E97-9D1F-BD59F724A7A3}"/>
                </c:ext>
              </c:extLst>
            </c:dLbl>
            <c:dLbl>
              <c:idx val="2"/>
              <c:layout>
                <c:manualLayout>
                  <c:x val="3.2266049309008754E-2"/>
                  <c:y val="-5.3880778267961088E-2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2C-4E97-9D1F-BD59F724A7A3}"/>
                </c:ext>
              </c:extLst>
            </c:dLbl>
            <c:dLbl>
              <c:idx val="3"/>
              <c:layout>
                <c:manualLayout>
                  <c:x val="8.7476928856174543E-2"/>
                  <c:y val="-6.9273039576609376E-3"/>
                </c:manualLayout>
              </c:layout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52C-4E97-9D1F-BD59F724A7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omic Sans MS" panose="030F0702030302020204" pitchFamily="66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Люди</c:v>
                </c:pt>
                <c:pt idx="1">
                  <c:v>География</c:v>
                </c:pt>
                <c:pt idx="2">
                  <c:v>События</c:v>
                </c:pt>
                <c:pt idx="3">
                  <c:v>Деятельность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29</c:v>
                </c:pt>
                <c:pt idx="1">
                  <c:v>37</c:v>
                </c:pt>
                <c:pt idx="2">
                  <c:v>24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2C-4E97-9D1F-BD59F724A7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151188" y="509588"/>
            <a:ext cx="3603625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90586" y="3227385"/>
            <a:ext cx="7924781" cy="3057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26" tIns="83626" rIns="83626" bIns="83626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68069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>
            <a:spLocks noGrp="1"/>
          </p:cNvSpPr>
          <p:nvPr>
            <p:ph type="body" idx="1"/>
          </p:nvPr>
        </p:nvSpPr>
        <p:spPr>
          <a:xfrm>
            <a:off x="990586" y="3227385"/>
            <a:ext cx="7924781" cy="3057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26" tIns="83626" rIns="83626" bIns="836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2775" y="509588"/>
            <a:ext cx="3602038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9009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:notes"/>
          <p:cNvSpPr txBox="1">
            <a:spLocks noGrp="1"/>
          </p:cNvSpPr>
          <p:nvPr>
            <p:ph type="body" idx="1"/>
          </p:nvPr>
        </p:nvSpPr>
        <p:spPr>
          <a:xfrm>
            <a:off x="990586" y="3227385"/>
            <a:ext cx="7924781" cy="3057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26" tIns="83626" rIns="83626" bIns="836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66" name="Google Shape;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2775" y="509588"/>
            <a:ext cx="3602038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2724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:notes"/>
          <p:cNvSpPr txBox="1">
            <a:spLocks noGrp="1"/>
          </p:cNvSpPr>
          <p:nvPr>
            <p:ph type="body" idx="1"/>
          </p:nvPr>
        </p:nvSpPr>
        <p:spPr>
          <a:xfrm>
            <a:off x="990586" y="3227385"/>
            <a:ext cx="7924781" cy="3057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626" tIns="83626" rIns="83626" bIns="83626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66" name="Google Shape;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152775" y="509588"/>
            <a:ext cx="3602038" cy="2547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832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665714" y="452371"/>
            <a:ext cx="936197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628021" y="1144743"/>
            <a:ext cx="9437357" cy="279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665714" y="452371"/>
            <a:ext cx="936197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1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2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2"/>
          <p:cNvSpPr txBox="1">
            <a:spLocks noGrp="1"/>
          </p:cNvSpPr>
          <p:nvPr>
            <p:ph type="title"/>
          </p:nvPr>
        </p:nvSpPr>
        <p:spPr>
          <a:xfrm>
            <a:off x="665714" y="452371"/>
            <a:ext cx="936197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665714" y="452371"/>
            <a:ext cx="936197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1" i="0" u="none" strike="noStrike" cap="none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628021" y="1144743"/>
            <a:ext cx="9437357" cy="279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ftr" idx="11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dt" idx="10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"/>
            <a:ext cx="3267075" cy="23336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2BD125-99C5-4455-ACB9-3446C1AF1887}"/>
              </a:ext>
            </a:extLst>
          </p:cNvPr>
          <p:cNvSpPr txBox="1"/>
          <p:nvPr/>
        </p:nvSpPr>
        <p:spPr>
          <a:xfrm>
            <a:off x="465083" y="3401977"/>
            <a:ext cx="59218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Культурно-исторический </a:t>
            </a:r>
          </a:p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маршрут </a:t>
            </a:r>
          </a:p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курского школьника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36BE7B-94C2-4276-B3C5-D3DD79730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300" y="2533338"/>
            <a:ext cx="4279180" cy="47427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FC5B71-7992-459E-B13F-F8770AC3E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454" y="162851"/>
            <a:ext cx="4279180" cy="193616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3CEFB1-BDAA-48A7-B36F-66E776B3DF0B}"/>
              </a:ext>
            </a:extLst>
          </p:cNvPr>
          <p:cNvSpPr txBox="1"/>
          <p:nvPr/>
        </p:nvSpPr>
        <p:spPr>
          <a:xfrm>
            <a:off x="118577" y="97728"/>
            <a:ext cx="8045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Проведены мероприятия по созданию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«Культурно-исторического маршрута школьника»: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368BA0-2792-4491-8BD9-661348E146DE}"/>
              </a:ext>
            </a:extLst>
          </p:cNvPr>
          <p:cNvSpPr txBox="1"/>
          <p:nvPr/>
        </p:nvSpPr>
        <p:spPr>
          <a:xfrm>
            <a:off x="914401" y="1821621"/>
            <a:ext cx="9114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640C73-5AB5-4D3F-8C18-A77327E8DF64}"/>
              </a:ext>
            </a:extLst>
          </p:cNvPr>
          <p:cNvSpPr txBox="1"/>
          <p:nvPr/>
        </p:nvSpPr>
        <p:spPr>
          <a:xfrm>
            <a:off x="571500" y="922034"/>
            <a:ext cx="65907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Comic Sans MS" panose="030F0702030302020204" pitchFamily="66" charset="0"/>
              </a:rPr>
              <a:t>Горшеченский район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Comic Sans MS" panose="030F0702030302020204" pitchFamily="66" charset="0"/>
              </a:rPr>
              <a:t>Золотухинский район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Comic Sans MS" panose="030F0702030302020204" pitchFamily="66" charset="0"/>
              </a:rPr>
              <a:t>Фатежский район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Comic Sans MS" panose="030F0702030302020204" pitchFamily="66" charset="0"/>
              </a:rPr>
              <a:t>Железногорск и Железногорский район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Comic Sans MS" panose="030F0702030302020204" pitchFamily="66" charset="0"/>
              </a:rPr>
              <a:t>Льгов и Льговский район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Comic Sans MS" panose="030F0702030302020204" pitchFamily="66" charset="0"/>
              </a:rPr>
              <a:t>Курский район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Comic Sans MS" panose="030F0702030302020204" pitchFamily="66" charset="0"/>
              </a:rPr>
              <a:t>Черемисиновский район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CADC62-1479-40F3-BD84-7359AAAF8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70" y="4084721"/>
            <a:ext cx="4117298" cy="30879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5917E3-2B8A-4A19-9737-AFD491778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395" y="659883"/>
            <a:ext cx="3062335" cy="40831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7E113EB-0E78-4011-B306-FEC9FBA08E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68" t="10108" b="16654"/>
          <a:stretch/>
        </p:blipFill>
        <p:spPr>
          <a:xfrm>
            <a:off x="4570449" y="3773736"/>
            <a:ext cx="2692285" cy="28473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0463DC-CD95-4B95-A683-10178E14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12" t="18832"/>
          <a:stretch/>
        </p:blipFill>
        <p:spPr>
          <a:xfrm>
            <a:off x="7477215" y="5095504"/>
            <a:ext cx="2474848" cy="23111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7102303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A634E3-1A1A-4835-80F3-05331C7BB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8" b="99211" l="10000" r="90000">
                        <a14:foregroundMark x1="48370" y1="30284" x2="46304" y2="16246"/>
                        <a14:foregroundMark x1="42826" y1="34543" x2="41739" y2="31388"/>
                        <a14:foregroundMark x1="41739" y1="31388" x2="42826" y2="25394"/>
                        <a14:foregroundMark x1="66522" y1="9779" x2="67283" y2="4574"/>
                        <a14:foregroundMark x1="57717" y1="4574" x2="46087" y2="315"/>
                        <a14:foregroundMark x1="46087" y1="315" x2="45652" y2="315"/>
                        <a14:foregroundMark x1="78913" y1="53470" x2="78152" y2="44164"/>
                        <a14:foregroundMark x1="70761" y1="65457" x2="73587" y2="58044"/>
                        <a14:foregroundMark x1="73587" y1="58044" x2="71413" y2="50631"/>
                        <a14:foregroundMark x1="71413" y1="50631" x2="69348" y2="50631"/>
                        <a14:foregroundMark x1="85000" y1="62145" x2="84130" y2="71136"/>
                        <a14:foregroundMark x1="84130" y1="71136" x2="84022" y2="71609"/>
                        <a14:foregroundMark x1="71522" y1="85489" x2="35435" y2="98738"/>
                        <a14:foregroundMark x1="43587" y1="80284" x2="43152" y2="70505"/>
                        <a14:foregroundMark x1="37717" y1="75079" x2="50109" y2="65142"/>
                        <a14:foregroundMark x1="50109" y1="65142" x2="50109" y2="65142"/>
                        <a14:foregroundMark x1="17500" y1="96215" x2="21196" y2="94322"/>
                        <a14:foregroundMark x1="23478" y1="91325" x2="31522" y2="85489"/>
                        <a14:foregroundMark x1="31957" y1="84700" x2="34891" y2="83281"/>
                        <a14:foregroundMark x1="62174" y1="70662" x2="68913" y2="65931"/>
                        <a14:foregroundMark x1="44022" y1="99211" x2="69674" y2="86751"/>
                        <a14:foregroundMark x1="71413" y1="85489" x2="81087" y2="75868"/>
                        <a14:foregroundMark x1="81087" y1="75868" x2="83261" y2="71609"/>
                        <a14:foregroundMark x1="85000" y1="62776" x2="84022" y2="54890"/>
                        <a14:foregroundMark x1="53696" y1="33596" x2="49674" y2="28549"/>
                        <a14:foregroundMark x1="48043" y1="40063" x2="44674" y2="365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647" y="-113174"/>
            <a:ext cx="11138710" cy="7676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AAAD63-9EEF-46E3-94D1-D7894DAD7D22}"/>
              </a:ext>
            </a:extLst>
          </p:cNvPr>
          <p:cNvSpPr txBox="1"/>
          <p:nvPr/>
        </p:nvSpPr>
        <p:spPr>
          <a:xfrm>
            <a:off x="-169924" y="641758"/>
            <a:ext cx="74639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latin typeface="Comic Sans MS" panose="030F0702030302020204" pitchFamily="66" charset="0"/>
              </a:rPr>
              <a:t>Ближайшие</a:t>
            </a:r>
            <a:r>
              <a:rPr lang="ru-RU" sz="2400" b="1" dirty="0">
                <a:latin typeface="Comic Sans MS" panose="030F0702030302020204" pitchFamily="66" charset="0"/>
              </a:rPr>
              <a:t> выезды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 по </a:t>
            </a:r>
            <a:r>
              <a:rPr lang="ru-RU" sz="2800" b="1" dirty="0">
                <a:latin typeface="Comic Sans MS" panose="030F0702030302020204" pitchFamily="66" charset="0"/>
              </a:rPr>
              <a:t>Культурно-историческому</a:t>
            </a:r>
            <a:r>
              <a:rPr lang="ru-RU" sz="2400" b="1" dirty="0">
                <a:latin typeface="Comic Sans MS" panose="030F0702030302020204" pitchFamily="66" charset="0"/>
              </a:rPr>
              <a:t> </a:t>
            </a:r>
            <a:r>
              <a:rPr lang="ru-RU" sz="2800" b="1" dirty="0">
                <a:latin typeface="Comic Sans MS" panose="030F0702030302020204" pitchFamily="66" charset="0"/>
              </a:rPr>
              <a:t>маршруту</a:t>
            </a:r>
            <a:r>
              <a:rPr lang="ru-RU" sz="2400" b="1" dirty="0"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D75CD6-B415-4326-B098-B32EA124906B}"/>
              </a:ext>
            </a:extLst>
          </p:cNvPr>
          <p:cNvSpPr txBox="1"/>
          <p:nvPr/>
        </p:nvSpPr>
        <p:spPr>
          <a:xfrm>
            <a:off x="623565" y="2067526"/>
            <a:ext cx="587693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Comic Sans MS" panose="030F0702030302020204" pitchFamily="66" charset="0"/>
              </a:rPr>
              <a:t>Солнцевский район - 15 марта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Comic Sans MS" panose="030F0702030302020204" pitchFamily="66" charset="0"/>
              </a:rPr>
              <a:t>Курчатовский район - 16 марта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Comic Sans MS" panose="030F0702030302020204" pitchFamily="66" charset="0"/>
              </a:rPr>
              <a:t>Обоянский район - 17 марта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Comic Sans MS" panose="030F0702030302020204" pitchFamily="66" charset="0"/>
              </a:rPr>
              <a:t>Медвенский район – 17 марта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Comic Sans MS" panose="030F0702030302020204" pitchFamily="66" charset="0"/>
              </a:rPr>
              <a:t>Рыльский район – 20 марта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Comic Sans MS" panose="030F0702030302020204" pitchFamily="66" charset="0"/>
              </a:rPr>
              <a:t>Хомутовский район – 20 марта</a:t>
            </a:r>
          </a:p>
        </p:txBody>
      </p:sp>
    </p:spTree>
    <p:extLst>
      <p:ext uri="{BB962C8B-B14F-4D97-AF65-F5344CB8AC3E}">
        <p14:creationId xmlns:p14="http://schemas.microsoft.com/office/powerpoint/2010/main" val="38605743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9B9344-8229-4D5E-8961-6545C1CC1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95" y="329781"/>
            <a:ext cx="10433155" cy="695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9646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19D766-5E26-4DFE-84B7-F55B8A837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5" y="162123"/>
            <a:ext cx="5241564" cy="35078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783E58-1E78-4828-8915-FE4F301E4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1" y="3800561"/>
            <a:ext cx="5241564" cy="35005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A36161-D9F8-4ECA-B579-494C49A39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949" y="162123"/>
            <a:ext cx="5241564" cy="35029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A58791-6904-4925-9B58-39D792DD64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949" y="3781425"/>
            <a:ext cx="5241564" cy="349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4292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613202" cy="18807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31253CA-E296-4319-BBD0-A3B33BC23F05}"/>
              </a:ext>
            </a:extLst>
          </p:cNvPr>
          <p:cNvSpPr/>
          <p:nvPr/>
        </p:nvSpPr>
        <p:spPr>
          <a:xfrm>
            <a:off x="0" y="0"/>
            <a:ext cx="3083066" cy="2484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62A037-F789-4D14-A05B-D6D6C94DE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9" y="284810"/>
            <a:ext cx="10511853" cy="700790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613202" cy="18807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31253CA-E296-4319-BBD0-A3B33BC23F05}"/>
              </a:ext>
            </a:extLst>
          </p:cNvPr>
          <p:cNvSpPr/>
          <p:nvPr/>
        </p:nvSpPr>
        <p:spPr>
          <a:xfrm>
            <a:off x="0" y="0"/>
            <a:ext cx="3083066" cy="2484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5E130A-1A2F-400A-A7E0-ED5F79B69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16" y="157657"/>
            <a:ext cx="5226801" cy="34808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71F61B-B20E-4B57-810A-A49F03269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097" y="3824843"/>
            <a:ext cx="5234152" cy="34857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2A2F9B-2CA7-43B8-9BF4-6269AFF266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66" y="3824740"/>
            <a:ext cx="5234152" cy="348085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652919-239B-4CC4-9D3A-16EA7B05FE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4087" y="157657"/>
            <a:ext cx="5199341" cy="348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1578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7C661B-A8BC-46A6-B412-439E90519C91}"/>
              </a:ext>
            </a:extLst>
          </p:cNvPr>
          <p:cNvSpPr txBox="1"/>
          <p:nvPr/>
        </p:nvSpPr>
        <p:spPr>
          <a:xfrm>
            <a:off x="337277" y="559312"/>
            <a:ext cx="6250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omic Sans MS" panose="030F0702030302020204" pitchFamily="66" charset="0"/>
              </a:rPr>
              <a:t>Всего: </a:t>
            </a:r>
          </a:p>
          <a:p>
            <a:r>
              <a:rPr lang="ru-RU" sz="2400" b="1" dirty="0">
                <a:latin typeface="Comic Sans MS" panose="030F0702030302020204" pitchFamily="66" charset="0"/>
              </a:rPr>
              <a:t>118 открыток</a:t>
            </a:r>
          </a:p>
          <a:p>
            <a:pPr algn="ctr"/>
            <a:endParaRPr lang="ru-RU" sz="2400" b="1" dirty="0">
              <a:latin typeface="Comic Sans MS" panose="030F0702030302020204" pitchFamily="66" charset="0"/>
            </a:endParaRPr>
          </a:p>
          <a:p>
            <a:r>
              <a:rPr lang="ru-RU" sz="2400" b="1" dirty="0">
                <a:latin typeface="Comic Sans MS" panose="030F0702030302020204" pitchFamily="66" charset="0"/>
              </a:rPr>
              <a:t>Из них по категориям: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omic Sans MS" panose="030F0702030302020204" pitchFamily="66" charset="0"/>
              </a:rPr>
              <a:t>люди – 30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omic Sans MS" panose="030F0702030302020204" pitchFamily="66" charset="0"/>
              </a:rPr>
              <a:t>география – 38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omic Sans MS" panose="030F0702030302020204" pitchFamily="66" charset="0"/>
              </a:rPr>
              <a:t>события – 27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>
                <a:latin typeface="Comic Sans MS" panose="030F0702030302020204" pitchFamily="66" charset="0"/>
              </a:rPr>
              <a:t>деятельность - 23</a:t>
            </a:r>
          </a:p>
          <a:p>
            <a:endParaRPr lang="ru-RU" sz="2400" b="1" dirty="0">
              <a:latin typeface="Comic Sans MS" panose="030F0702030302020204" pitchFamily="66" charset="0"/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F2019123-77F8-40B3-B271-4746A7D033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481803"/>
              </p:ext>
            </p:extLst>
          </p:nvPr>
        </p:nvGraphicFramePr>
        <p:xfrm>
          <a:off x="3955809" y="2555823"/>
          <a:ext cx="6080106" cy="4132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434887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95</Words>
  <Application>Microsoft Office PowerPoint</Application>
  <PresentationFormat>Произвольный</PresentationFormat>
  <Paragraphs>34</Paragraphs>
  <Slides>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Calibri</vt:lpstr>
      <vt:lpstr>Wingdings</vt:lpstr>
      <vt:lpstr>Comic Sans MS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Пелипенкова Дарья Юрьевна</dc:creator>
  <cp:lastModifiedBy>Маргарита Емельянова</cp:lastModifiedBy>
  <cp:revision>31</cp:revision>
  <cp:lastPrinted>2022-12-01T13:14:26Z</cp:lastPrinted>
  <dcterms:created xsi:type="dcterms:W3CDTF">2021-10-26T08:05:15Z</dcterms:created>
  <dcterms:modified xsi:type="dcterms:W3CDTF">2023-03-14T09:24:34Z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2021-10-26T00:00:00Z</vt:filetime>
  </property>
  <property fmtid="{D5CDD505-2E9C-101B-9397-08002B2CF9AE}" pid="3" name="Creator">
    <vt:lpwstr>Adobe Illustrator 24.1 (Windows)</vt:lpwstr>
  </property>
  <property fmtid="{D5CDD505-2E9C-101B-9397-08002B2CF9AE}" pid="4" name="LastSaved">
    <vt:filetime>2021-10-26T00:00:00Z</vt:filetime>
  </property>
</Properties>
</file>