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71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5AB5F3-E8D0-47D1-9B6A-CB61046B551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D57796-CF49-4288-A53A-194B7E927D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75520"/>
          </a:xfrm>
        </p:spPr>
        <p:txBody>
          <a:bodyPr/>
          <a:lstStyle/>
          <a:p>
            <a:r>
              <a:rPr lang="ru-RU" sz="6000" dirty="0" smtClean="0">
                <a:latin typeface="Bahnschrift Condensed" pitchFamily="34" charset="0"/>
              </a:rPr>
              <a:t>«Веление души»</a:t>
            </a:r>
            <a:endParaRPr lang="ru-RU" sz="6000" dirty="0"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780928"/>
            <a:ext cx="5114778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волонтерское движение</a:t>
            </a:r>
          </a:p>
          <a:p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024336" cy="30131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2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Волонтерское движение «Веление души»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latin typeface="Arial Narrow" panose="020B0606020202030204" pitchFamily="34" charset="0"/>
              </a:rPr>
              <a:t>Флешмоб</a:t>
            </a:r>
            <a:r>
              <a:rPr lang="ru-RU" sz="2000" dirty="0" smtClean="0">
                <a:latin typeface="Arial Narrow" panose="020B0606020202030204" pitchFamily="34" charset="0"/>
              </a:rPr>
              <a:t>-акция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«Песни Победы»</a:t>
            </a:r>
          </a:p>
          <a:p>
            <a:pPr marL="0" indent="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Реализация проекта 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«Зеленая миля»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2767236"/>
            <a:ext cx="3657552" cy="2743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00" y="2767236"/>
            <a:ext cx="3657553" cy="27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 Condensed" pitchFamily="34" charset="0"/>
              </a:rPr>
              <a:t>Волонтерское движение «Веление души»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005013" cy="419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6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Bahnschrift Condensed" pitchFamily="34" charset="0"/>
              </a:rPr>
              <a:t>Наши награды</a:t>
            </a:r>
            <a:endParaRPr lang="ru-RU" sz="4400" dirty="0">
              <a:latin typeface="Bahnschrift Condensed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336704" cy="506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901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309634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itchFamily="34" charset="0"/>
              </a:rPr>
              <a:t>«Возьми свое сердце, зажги его смело, отдай его людям, чтоб вечно горело…»</a:t>
            </a:r>
            <a:endParaRPr lang="ru-RU" sz="4800" dirty="0">
              <a:latin typeface="Bahnschrift Condensed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98" y="4077072"/>
            <a:ext cx="2440783" cy="243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9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itchFamily="34" charset="0"/>
              </a:rPr>
              <a:t>История возникновения</a:t>
            </a:r>
            <a:endParaRPr lang="ru-RU" sz="4800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 Narrow" pitchFamily="34" charset="0"/>
              </a:rPr>
              <a:t>В 2017 году на базе МКУК «Новоалександровский культурно-досуговый центр» </a:t>
            </a:r>
            <a:r>
              <a:rPr lang="ru-RU" sz="2400" dirty="0" err="1">
                <a:latin typeface="Arial Narrow" pitchFamily="34" charset="0"/>
              </a:rPr>
              <a:t>Новоалександровского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сельского поселения </a:t>
            </a:r>
            <a:r>
              <a:rPr lang="ru-RU" sz="2400" dirty="0">
                <a:latin typeface="Arial Narrow" pitchFamily="34" charset="0"/>
              </a:rPr>
              <a:t>было организовано волонтерское движение, состоящее из работников МКУК в количестве 20 </a:t>
            </a:r>
            <a:r>
              <a:rPr lang="ru-RU" sz="2400" dirty="0" smtClean="0">
                <a:latin typeface="Arial Narrow" pitchFamily="34" charset="0"/>
              </a:rPr>
              <a:t>человек</a:t>
            </a:r>
          </a:p>
          <a:p>
            <a:endParaRPr lang="ru-RU" sz="2400" dirty="0">
              <a:latin typeface="Arial Narrow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В 2019 году движение получило название «Веление души», и нашло свой отклик не только среди работников МКУК, но и среди населения </a:t>
            </a:r>
            <a:r>
              <a:rPr lang="ru-RU" sz="2400" dirty="0" err="1">
                <a:latin typeface="Arial Narrow" pitchFamily="34" charset="0"/>
              </a:rPr>
              <a:t>Новоалександровского</a:t>
            </a:r>
            <a:r>
              <a:rPr lang="ru-RU" sz="2400" dirty="0">
                <a:latin typeface="Arial Narrow" pitchFamily="34" charset="0"/>
              </a:rPr>
              <a:t> СП;</a:t>
            </a:r>
          </a:p>
          <a:p>
            <a:endParaRPr lang="ru-RU" sz="2400" dirty="0">
              <a:latin typeface="Arial Narrow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В настоящее время возрастная категория участников движения составляет с 6 до 60 лет. </a:t>
            </a:r>
          </a:p>
          <a:p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 Condensed" pitchFamily="34" charset="0"/>
              </a:rPr>
              <a:t>Волонтерское движение «Веление души»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2348880"/>
            <a:ext cx="3777568" cy="29523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Куратор волонтерского движения – </a:t>
            </a:r>
            <a:r>
              <a:rPr lang="ru-RU" dirty="0" err="1" smtClean="0">
                <a:latin typeface="Arial Narrow" pitchFamily="34" charset="0"/>
              </a:rPr>
              <a:t>Козиева</a:t>
            </a:r>
            <a:r>
              <a:rPr lang="ru-RU" dirty="0" smtClean="0">
                <a:latin typeface="Arial Narrow" pitchFamily="34" charset="0"/>
              </a:rPr>
              <a:t> Ксения Валерьевна</a:t>
            </a:r>
          </a:p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>► 89051482656</a:t>
            </a:r>
          </a:p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HelloKsenyaK@yandex.ru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456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0" dirty="0" smtClean="0">
                <a:latin typeface="Bahnschrift Condensed" pitchFamily="34" charset="0"/>
              </a:rPr>
              <a:t>Наша команда </a:t>
            </a:r>
            <a:endParaRPr lang="ru-RU" sz="6600" b="0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8" y="1412776"/>
            <a:ext cx="6945920" cy="5209440"/>
          </a:xfrm>
        </p:spPr>
      </p:pic>
    </p:spTree>
    <p:extLst>
      <p:ext uri="{BB962C8B-B14F-4D97-AF65-F5344CB8AC3E}">
        <p14:creationId xmlns:p14="http://schemas.microsoft.com/office/powerpoint/2010/main" val="8639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Bahnschrift Condensed" pitchFamily="34" charset="0"/>
              </a:rPr>
              <a:t>Направление работы</a:t>
            </a:r>
            <a:endParaRPr lang="ru-RU" sz="5400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427168" cy="504296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приоритетным направлением волонтерского </a:t>
            </a:r>
            <a:r>
              <a:rPr lang="ru-RU" sz="3200" dirty="0">
                <a:latin typeface="Arial Narrow" pitchFamily="34" charset="0"/>
              </a:rPr>
              <a:t>движения является организация досуга </a:t>
            </a:r>
            <a:r>
              <a:rPr lang="ru-RU" sz="3200" dirty="0" smtClean="0">
                <a:latin typeface="Arial Narrow" pitchFamily="34" charset="0"/>
              </a:rPr>
              <a:t>населения;</a:t>
            </a:r>
          </a:p>
          <a:p>
            <a:r>
              <a:rPr lang="ru-RU" sz="3200" dirty="0" smtClean="0">
                <a:latin typeface="Arial Narrow" pitchFamily="34" charset="0"/>
              </a:rPr>
              <a:t>организация </a:t>
            </a:r>
            <a:r>
              <a:rPr lang="ru-RU" sz="3200" dirty="0">
                <a:latin typeface="Arial Narrow" pitchFamily="34" charset="0"/>
              </a:rPr>
              <a:t>массовых культурных </a:t>
            </a:r>
            <a:r>
              <a:rPr lang="ru-RU" sz="3200" dirty="0" smtClean="0">
                <a:latin typeface="Arial Narrow" pitchFamily="34" charset="0"/>
              </a:rPr>
              <a:t>мероприятий;</a:t>
            </a:r>
          </a:p>
          <a:p>
            <a:r>
              <a:rPr lang="ru-RU" sz="3200" dirty="0" smtClean="0">
                <a:latin typeface="Arial Narrow" pitchFamily="34" charset="0"/>
              </a:rPr>
              <a:t>творчество;</a:t>
            </a:r>
          </a:p>
          <a:p>
            <a:r>
              <a:rPr lang="ru-RU" sz="3200" dirty="0" smtClean="0">
                <a:latin typeface="Arial Narrow" pitchFamily="34" charset="0"/>
              </a:rPr>
              <a:t>гражданско – патриотическое направление;</a:t>
            </a:r>
          </a:p>
          <a:p>
            <a:r>
              <a:rPr lang="ru-RU" sz="3200" dirty="0" smtClean="0">
                <a:latin typeface="Arial Narrow" pitchFamily="34" charset="0"/>
              </a:rPr>
              <a:t>материнство </a:t>
            </a:r>
            <a:r>
              <a:rPr lang="ru-RU" sz="3200" dirty="0">
                <a:latin typeface="Arial Narrow" pitchFamily="34" charset="0"/>
              </a:rPr>
              <a:t>и </a:t>
            </a:r>
            <a:r>
              <a:rPr lang="ru-RU" sz="3200" dirty="0" smtClean="0">
                <a:latin typeface="Arial Narrow" pitchFamily="34" charset="0"/>
              </a:rPr>
              <a:t>детство;</a:t>
            </a:r>
          </a:p>
          <a:p>
            <a:r>
              <a:rPr lang="ru-RU" sz="3200" dirty="0" smtClean="0">
                <a:latin typeface="Arial Narrow" pitchFamily="34" charset="0"/>
              </a:rPr>
              <a:t>экология </a:t>
            </a:r>
            <a:r>
              <a:rPr lang="ru-RU" sz="3200" dirty="0">
                <a:latin typeface="Arial Narrow" pitchFamily="34" charset="0"/>
              </a:rPr>
              <a:t>и </a:t>
            </a:r>
            <a:r>
              <a:rPr lang="ru-RU" sz="3200" dirty="0" smtClean="0">
                <a:latin typeface="Arial Narrow" pitchFamily="34" charset="0"/>
              </a:rPr>
              <a:t>благоустройство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Bahnschrift Condensed" pitchFamily="34" charset="0"/>
              </a:rPr>
              <a:t>Волонтерское движение «Веление души»</a:t>
            </a:r>
            <a:endParaRPr lang="ru-RU" sz="3600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Месяцы добрых дел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Narrow" pitchFamily="34" charset="0"/>
              </a:rPr>
              <a:t> «Спешим делать добро»</a:t>
            </a:r>
            <a:endParaRPr lang="ru-RU" sz="2000" dirty="0" smtClean="0">
              <a:latin typeface="Arial Narrow" pitchFamily="34" charset="0"/>
            </a:endParaRPr>
          </a:p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9873" y="1340768"/>
            <a:ext cx="3579375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 Narrow" pitchFamily="34" charset="0"/>
              </a:rPr>
              <a:t>Трудовые десанты на территориях мемориалов погибшим воинам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8" y="2473284"/>
            <a:ext cx="2891735" cy="3855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 Condensed" pitchFamily="34" charset="0"/>
              </a:rPr>
              <a:t>Волонтерское движение «Веление души»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 Narrow" pitchFamily="34" charset="0"/>
              </a:rPr>
              <a:t>   </a:t>
            </a:r>
            <a:r>
              <a:rPr lang="ru-RU" sz="1800" dirty="0" smtClean="0">
                <a:latin typeface="Arial Narrow" pitchFamily="34" charset="0"/>
              </a:rPr>
              <a:t>        </a:t>
            </a:r>
            <a:r>
              <a:rPr lang="ru-RU" sz="1800" dirty="0" smtClean="0">
                <a:latin typeface="Arial Narrow" pitchFamily="34" charset="0"/>
              </a:rPr>
              <a:t>Акция </a:t>
            </a:r>
            <a:r>
              <a:rPr lang="ru-RU" sz="1800" dirty="0" smtClean="0">
                <a:latin typeface="Arial Narrow" pitchFamily="34" charset="0"/>
              </a:rPr>
              <a:t>«Лохматая неделя»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Narrow" pitchFamily="34" charset="0"/>
              </a:rPr>
              <a:t>    Проект «Дворы для детворы»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28" y="2636912"/>
            <a:ext cx="3888432" cy="2916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0" y="2204864"/>
            <a:ext cx="2859782" cy="38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 Condensed" pitchFamily="34" charset="0"/>
              </a:rPr>
              <a:t>Волонтерское движение «Веление души»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Narrow" pitchFamily="34" charset="0"/>
              </a:rPr>
              <a:t>       </a:t>
            </a:r>
            <a:r>
              <a:rPr lang="ru-RU" sz="2000" dirty="0" smtClean="0">
                <a:latin typeface="Arial Narrow" pitchFamily="34" charset="0"/>
              </a:rPr>
              <a:t>      </a:t>
            </a:r>
            <a:r>
              <a:rPr lang="ru-RU" sz="2000" dirty="0" smtClean="0">
                <a:latin typeface="Arial Narrow" pitchFamily="34" charset="0"/>
              </a:rPr>
              <a:t>Акция «</a:t>
            </a:r>
            <a:r>
              <a:rPr lang="ru-RU" sz="2000" dirty="0" smtClean="0">
                <a:latin typeface="Arial Narrow" pitchFamily="34" charset="0"/>
              </a:rPr>
              <a:t>Сделаем-2022»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Arial Narrow" pitchFamily="34" charset="0"/>
              </a:rPr>
              <a:t>       </a:t>
            </a:r>
            <a:r>
              <a:rPr lang="ru-RU" sz="1800" dirty="0" smtClean="0">
                <a:latin typeface="Arial Narrow" pitchFamily="34" charset="0"/>
              </a:rPr>
              <a:t>Патриотическая акция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 Narrow" pitchFamily="34" charset="0"/>
              </a:rPr>
              <a:t> «Сталинград»</a:t>
            </a:r>
            <a:endParaRPr lang="ru-RU" sz="1800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6" y="2646523"/>
            <a:ext cx="3554752" cy="266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44" y="2656046"/>
            <a:ext cx="351588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 Condensed" pitchFamily="34" charset="0"/>
              </a:rPr>
              <a:t>Волонтерское движение «Веление души»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 Narrow" pitchFamily="34" charset="0"/>
              </a:rPr>
              <a:t>Акция «Свеча Памяти»</a:t>
            </a:r>
            <a:endParaRPr lang="ru-RU" sz="2000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   </a:t>
            </a:r>
            <a:r>
              <a:rPr lang="ru-RU" sz="2000" dirty="0" smtClean="0">
                <a:latin typeface="Arial Narrow" pitchFamily="34" charset="0"/>
              </a:rPr>
              <a:t>Международная акция 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Narrow" pitchFamily="34" charset="0"/>
              </a:rPr>
              <a:t>«Сад Памяти»</a:t>
            </a:r>
            <a:endParaRPr lang="ru-RU" sz="2000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9" y="2931296"/>
            <a:ext cx="3520440" cy="2345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23" y="2887367"/>
            <a:ext cx="3600911" cy="23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244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Narrow</vt:lpstr>
      <vt:lpstr>Bahnschrift Condensed</vt:lpstr>
      <vt:lpstr>Trebuchet MS</vt:lpstr>
      <vt:lpstr>Wingdings</vt:lpstr>
      <vt:lpstr>Wingdings 2</vt:lpstr>
      <vt:lpstr>Изящная</vt:lpstr>
      <vt:lpstr>«Веление души»</vt:lpstr>
      <vt:lpstr>История возникновения</vt:lpstr>
      <vt:lpstr>Волонтерское движение «Веление души»</vt:lpstr>
      <vt:lpstr>Наша команда </vt:lpstr>
      <vt:lpstr>Направление работы</vt:lpstr>
      <vt:lpstr>Волонтерское движение «Веление души»</vt:lpstr>
      <vt:lpstr>Волонтерское движение «Веление души»</vt:lpstr>
      <vt:lpstr>Волонтерское движение «Веление души»</vt:lpstr>
      <vt:lpstr>Волонтерское движение «Веление души»</vt:lpstr>
      <vt:lpstr>Волонтерское движение «Веление души»</vt:lpstr>
      <vt:lpstr>Волонтерское движение «Веление души»</vt:lpstr>
      <vt:lpstr>Наши награды</vt:lpstr>
      <vt:lpstr>«Возьми свое сердце, зажги его смело, отдай его людям, чтоб вечно горело…»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«Веление души»</dc:title>
  <dc:creator>User</dc:creator>
  <cp:lastModifiedBy>User</cp:lastModifiedBy>
  <cp:revision>15</cp:revision>
  <dcterms:created xsi:type="dcterms:W3CDTF">2020-11-04T18:45:37Z</dcterms:created>
  <dcterms:modified xsi:type="dcterms:W3CDTF">2022-11-09T12:56:03Z</dcterms:modified>
</cp:coreProperties>
</file>