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1" r:id="rId20"/>
    <p:sldId id="282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61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28.02.2020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714356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МУНИЦИПАЛЬНОЕ ОБЩЕОБРАЗОВАТЕЛЬНОЕ УЧРЕЖДЕНИЕ «ГИМНАЗИЯ №1»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2285992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Объединение волонтеров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3143248"/>
            <a:ext cx="57864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ДИАЛОГ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5013176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ПОРТФОЛИО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Тренинг «Профилактика </a:t>
            </a:r>
            <a:r>
              <a:rPr lang="ru-RU" b="1" dirty="0" err="1" smtClean="0"/>
              <a:t>эйджизма</a:t>
            </a:r>
            <a:r>
              <a:rPr lang="ru-RU" b="1" dirty="0" smtClean="0"/>
              <a:t>» с психологом А.Е.Рочевой</a:t>
            </a:r>
            <a:endParaRPr lang="ru-RU" b="1" dirty="0"/>
          </a:p>
        </p:txBody>
      </p:sp>
      <p:pic>
        <p:nvPicPr>
          <p:cNvPr id="6146" name="Picture 2" descr="H:\Новая папка (2)\Тренинг с психологом\IMG_6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6588733" cy="4392488"/>
          </a:xfrm>
          <a:prstGeom prst="rect">
            <a:avLst/>
          </a:prstGeom>
          <a:noFill/>
        </p:spPr>
      </p:pic>
      <p:pic>
        <p:nvPicPr>
          <p:cNvPr id="6147" name="Picture 3" descr="H:\Новая папка (2)\Тренинг с психологом\IMG_6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73016"/>
            <a:ext cx="2016224" cy="3024336"/>
          </a:xfrm>
          <a:prstGeom prst="rect">
            <a:avLst/>
          </a:prstGeom>
          <a:noFill/>
        </p:spPr>
      </p:pic>
      <p:pic>
        <p:nvPicPr>
          <p:cNvPr id="6148" name="Picture 4" descr="H:\Новая папка (2)\Тренинг с психологом\IMG_6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764704"/>
            <a:ext cx="172819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488" y="428604"/>
            <a:ext cx="3953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Встреча олимпийских чемпионов</a:t>
            </a:r>
            <a:endParaRPr lang="ru-RU" b="1" dirty="0"/>
          </a:p>
        </p:txBody>
      </p:sp>
      <p:pic>
        <p:nvPicPr>
          <p:cNvPr id="1026" name="Picture 2" descr="F:\фто\олимпийцы\IMG_6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6200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12" y="500042"/>
            <a:ext cx="381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Акция «С </a:t>
            </a:r>
            <a:r>
              <a:rPr lang="ru-RU" b="1" smtClean="0"/>
              <a:t>Днем рождения, РДШ!»</a:t>
            </a:r>
            <a:endParaRPr lang="ru-RU" b="1" dirty="0"/>
          </a:p>
        </p:txBody>
      </p:sp>
      <p:pic>
        <p:nvPicPr>
          <p:cNvPr id="13314" name="Picture 2" descr="H:\Новая папка (2)\prazdnichniy-fleshmob-2016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5987819" cy="4490864"/>
          </a:xfrm>
          <a:prstGeom prst="rect">
            <a:avLst/>
          </a:prstGeom>
          <a:noFill/>
        </p:spPr>
      </p:pic>
      <p:pic>
        <p:nvPicPr>
          <p:cNvPr id="13315" name="Picture 3" descr="H:\Новая папка (2)\prazdnichniy-fleshmob-2016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89040"/>
            <a:ext cx="3657766" cy="2743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500042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Членство в клубе «Друзья национального парка «Югыд ва»</a:t>
            </a:r>
            <a:endParaRPr lang="ru-RU" b="1" dirty="0"/>
          </a:p>
        </p:txBody>
      </p:sp>
      <p:pic>
        <p:nvPicPr>
          <p:cNvPr id="7170" name="Picture 2" descr="H:\Новая папка (2)\Нет ВИЧСПИД\DSC02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5893162" cy="4419872"/>
          </a:xfrm>
          <a:prstGeom prst="rect">
            <a:avLst/>
          </a:prstGeom>
          <a:noFill/>
        </p:spPr>
      </p:pic>
      <p:pic>
        <p:nvPicPr>
          <p:cNvPr id="7171" name="Picture 3" descr="H:\Новая папка (2)\Нет ВИЧСПИД\DSC02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852936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428604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Участие в гимназической акции «Дерево пожеланий»</a:t>
            </a:r>
            <a:endParaRPr lang="ru-RU" b="1" dirty="0"/>
          </a:p>
        </p:txBody>
      </p:sp>
      <p:pic>
        <p:nvPicPr>
          <p:cNvPr id="8194" name="Picture 2" descr="H:\Новая папка (2)\дерево желаний\20161019_112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164971" cy="3123728"/>
          </a:xfrm>
          <a:prstGeom prst="rect">
            <a:avLst/>
          </a:prstGeom>
          <a:noFill/>
        </p:spPr>
      </p:pic>
      <p:pic>
        <p:nvPicPr>
          <p:cNvPr id="8195" name="Picture 3" descr="H:\Новая папка (2)\дерево желаний\20161019_114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70630" y="2038282"/>
            <a:ext cx="3851920" cy="2888940"/>
          </a:xfrm>
          <a:prstGeom prst="rect">
            <a:avLst/>
          </a:prstGeom>
          <a:noFill/>
        </p:spPr>
      </p:pic>
      <p:pic>
        <p:nvPicPr>
          <p:cNvPr id="8196" name="Picture 4" descr="H:\Новая папка (2)\дерево желаний\20161019_113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924944"/>
            <a:ext cx="2736304" cy="3648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500042"/>
            <a:ext cx="6072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Экологическая акция «Съедобная кормушка» с детьми из приюта</a:t>
            </a:r>
            <a:endParaRPr lang="ru-RU" b="1" dirty="0"/>
          </a:p>
        </p:txBody>
      </p:sp>
      <p:pic>
        <p:nvPicPr>
          <p:cNvPr id="9218" name="Picture 2" descr="H:\Новая папка (2)\фОТО кормушки\IMG_6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064229" cy="3096344"/>
          </a:xfrm>
          <a:prstGeom prst="rect">
            <a:avLst/>
          </a:prstGeom>
          <a:noFill/>
        </p:spPr>
      </p:pic>
      <p:pic>
        <p:nvPicPr>
          <p:cNvPr id="9219" name="Picture 3" descr="H:\Новая папка (2)\фОТО кормушки\IMG_6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412776"/>
            <a:ext cx="1898265" cy="2232248"/>
          </a:xfrm>
          <a:prstGeom prst="rect">
            <a:avLst/>
          </a:prstGeom>
          <a:noFill/>
        </p:spPr>
      </p:pic>
      <p:pic>
        <p:nvPicPr>
          <p:cNvPr id="9220" name="Picture 4" descr="H:\Новая папка (2)\фОТО кормушки\IMG_6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268760"/>
            <a:ext cx="4500500" cy="3000333"/>
          </a:xfrm>
          <a:prstGeom prst="rect">
            <a:avLst/>
          </a:prstGeom>
          <a:noFill/>
        </p:spPr>
      </p:pic>
      <p:pic>
        <p:nvPicPr>
          <p:cNvPr id="9221" name="Picture 5" descr="H:\Новая папка (2)\фОТО кормушки\IMG_6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717032"/>
            <a:ext cx="4392488" cy="292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28" y="642918"/>
            <a:ext cx="6500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 «Коми орнамент» с пожилыми людьми</a:t>
            </a:r>
            <a:endParaRPr lang="ru-RU" b="1" dirty="0"/>
          </a:p>
        </p:txBody>
      </p:sp>
      <p:pic>
        <p:nvPicPr>
          <p:cNvPr id="10242" name="Picture 2" descr="H:\фто\Фото с бабулями\IMG_6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52736"/>
            <a:ext cx="3744416" cy="2496277"/>
          </a:xfrm>
          <a:prstGeom prst="rect">
            <a:avLst/>
          </a:prstGeom>
          <a:noFill/>
        </p:spPr>
      </p:pic>
      <p:pic>
        <p:nvPicPr>
          <p:cNvPr id="10243" name="Picture 3" descr="H:\фто\Фото с бабулями\IMG_6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736303" cy="4104456"/>
          </a:xfrm>
          <a:prstGeom prst="rect">
            <a:avLst/>
          </a:prstGeom>
          <a:noFill/>
        </p:spPr>
      </p:pic>
      <p:pic>
        <p:nvPicPr>
          <p:cNvPr id="10244" name="Picture 4" descr="H:\фто\Фото с бабулями\IMG_6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645024"/>
            <a:ext cx="4392488" cy="292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428604"/>
            <a:ext cx="4378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Акция «Подарок  молодой маме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266" name="Picture 2" descr="H:\Новая папка (2)\Роддом\IMG_6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334" y="933194"/>
            <a:ext cx="4104456" cy="2736304"/>
          </a:xfrm>
          <a:prstGeom prst="rect">
            <a:avLst/>
          </a:prstGeom>
          <a:noFill/>
        </p:spPr>
      </p:pic>
      <p:pic>
        <p:nvPicPr>
          <p:cNvPr id="11267" name="Picture 3" descr="H:\Новая папка (2)\Роддом\IMG_63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08720"/>
            <a:ext cx="3072384" cy="4608576"/>
          </a:xfrm>
          <a:prstGeom prst="rect">
            <a:avLst/>
          </a:prstGeom>
          <a:noFill/>
        </p:spPr>
      </p:pic>
      <p:pic>
        <p:nvPicPr>
          <p:cNvPr id="11268" name="Picture 4" descr="H:\Новая папка (2)\Роддом\IMG_6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17032"/>
            <a:ext cx="4104456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3174" y="428604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Участие в акции СТОП ВИЧ/СПИД</a:t>
            </a:r>
            <a:endParaRPr lang="ru-RU" b="1" dirty="0"/>
          </a:p>
        </p:txBody>
      </p:sp>
      <p:pic>
        <p:nvPicPr>
          <p:cNvPr id="12294" name="Picture 6" descr="H:\Новая папка (2)\Нет ВИЧСПИД\IMG_6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3384376" cy="5076565"/>
          </a:xfrm>
          <a:prstGeom prst="rect">
            <a:avLst/>
          </a:prstGeom>
          <a:noFill/>
        </p:spPr>
      </p:pic>
      <p:pic>
        <p:nvPicPr>
          <p:cNvPr id="9" name="Picture 5" descr="H:\Новая папка (2)\Нет ВИЧСПИД\IMG_6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1800200" cy="2700300"/>
          </a:xfrm>
          <a:prstGeom prst="rect">
            <a:avLst/>
          </a:prstGeom>
          <a:noFill/>
        </p:spPr>
      </p:pic>
      <p:pic>
        <p:nvPicPr>
          <p:cNvPr id="10" name="Picture 2" descr="H:\Новая папка (2)\Нет ВИЧСПИД\IMG_6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29000"/>
            <a:ext cx="4536504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447775"/>
            <a:ext cx="515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Тренинги : «Один в Темноте » и «Без границ»</a:t>
            </a:r>
            <a:endParaRPr lang="ru-RU" b="1" dirty="0"/>
          </a:p>
        </p:txBody>
      </p:sp>
      <p:pic>
        <p:nvPicPr>
          <p:cNvPr id="1026" name="Picture 2" descr="C:\Users\Администратор\Desktop\ФОТО\Один в темноте\IMG_8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490383" cy="23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ФОТО\Один в темноте\IMG_8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42" y="4005064"/>
            <a:ext cx="3252617" cy="216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ФОТО\Тренинг с психологом Калаус ОМ\IMG_20200130_144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60848"/>
            <a:ext cx="4384152" cy="32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21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 (2)\den-zdorovya-2016_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929066"/>
            <a:ext cx="3929090" cy="26177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57356" y="428604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ДЕНЬ ЗДОРОВЬЯ</a:t>
            </a:r>
            <a:endParaRPr lang="ru-RU" b="1" dirty="0"/>
          </a:p>
        </p:txBody>
      </p:sp>
      <p:pic>
        <p:nvPicPr>
          <p:cNvPr id="1027" name="Picture 3" descr="F:\Новая папка (2)\den-zdorovya-2016_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967289" cy="2643206"/>
          </a:xfrm>
          <a:prstGeom prst="rect">
            <a:avLst/>
          </a:prstGeom>
          <a:noFill/>
        </p:spPr>
      </p:pic>
      <p:pic>
        <p:nvPicPr>
          <p:cNvPr id="1028" name="Picture 4" descr="F:\Новая папка (2)\den-zdorovya-2016_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214422"/>
            <a:ext cx="4629673" cy="3084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8028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Теневой театр</a:t>
            </a:r>
          </a:p>
          <a:p>
            <a:pPr algn="ctr"/>
            <a:r>
              <a:rPr lang="ru-RU" b="1" dirty="0" smtClean="0"/>
              <a:t>в </a:t>
            </a:r>
            <a:r>
              <a:rPr lang="ru-RU" b="1" dirty="0" smtClean="0">
                <a:latin typeface="Times New Roman"/>
                <a:ea typeface="Times New Roman"/>
              </a:rPr>
              <a:t>социально-реабилитационном центре для несовершеннолетних "</a:t>
            </a:r>
            <a:r>
              <a:rPr lang="ru-RU" b="1" dirty="0" err="1" smtClean="0">
                <a:latin typeface="Times New Roman"/>
                <a:ea typeface="Times New Roman"/>
              </a:rPr>
              <a:t>Лысва</a:t>
            </a:r>
            <a:r>
              <a:rPr lang="ru-RU" b="1" dirty="0" smtClean="0">
                <a:latin typeface="Times New Roman"/>
                <a:ea typeface="Times New Roman"/>
              </a:rPr>
              <a:t>"</a:t>
            </a:r>
            <a:endParaRPr lang="ru-RU" b="1" dirty="0"/>
          </a:p>
        </p:txBody>
      </p:sp>
      <p:pic>
        <p:nvPicPr>
          <p:cNvPr id="2050" name="Picture 2" descr="C:\Users\Администратор\Desktop\ФОТО\Лысьва\zijHTyvi1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1483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ФОТО\Лысьва\DBU79OG2ct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511" y="2510303"/>
            <a:ext cx="4370072" cy="327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ФОТО\Лысьва\Qr5nbExK1l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2625595" cy="196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66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сканиро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96286"/>
            <a:ext cx="7383016" cy="576393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33058" y="428604"/>
            <a:ext cx="174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О НАС ПИШУТ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Дом\Desktop\Безымянный.6jpg.jpg"/>
          <p:cNvPicPr>
            <a:picLocks noChangeAspect="1" noChangeArrowheads="1"/>
          </p:cNvPicPr>
          <p:nvPr/>
        </p:nvPicPr>
        <p:blipFill rotWithShape="1">
          <a:blip r:embed="rId2" cstate="print"/>
          <a:srcRect r="2440"/>
          <a:stretch/>
        </p:blipFill>
        <p:spPr bwMode="auto">
          <a:xfrm>
            <a:off x="208398" y="764704"/>
            <a:ext cx="865772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ом\Desktop\Безымянный.7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12269"/>
            <a:ext cx="7704856" cy="632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704856" cy="4331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Безымянный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40122"/>
            <a:ext cx="7848872" cy="4412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Безымянный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53065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Проект Арт поколние\ДИАЛОГ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500042"/>
            <a:ext cx="3136895" cy="4371364"/>
          </a:xfrm>
          <a:prstGeom prst="rect">
            <a:avLst/>
          </a:prstGeom>
          <a:noFill/>
        </p:spPr>
      </p:pic>
      <p:pic>
        <p:nvPicPr>
          <p:cNvPr id="1026" name="Picture 2" descr="E:\Проект Арт поколние\ДИАЛОГ2.jpg"/>
          <p:cNvPicPr>
            <a:picLocks noChangeAspect="1" noChangeArrowheads="1"/>
          </p:cNvPicPr>
          <p:nvPr/>
        </p:nvPicPr>
        <p:blipFill>
          <a:blip r:embed="rId3" cstate="print"/>
          <a:srcRect r="5056"/>
          <a:stretch>
            <a:fillRect/>
          </a:stretch>
        </p:blipFill>
        <p:spPr bwMode="auto">
          <a:xfrm>
            <a:off x="5857884" y="2500305"/>
            <a:ext cx="2857520" cy="4180747"/>
          </a:xfrm>
          <a:prstGeom prst="rect">
            <a:avLst/>
          </a:prstGeom>
          <a:noFill/>
        </p:spPr>
      </p:pic>
      <p:pic>
        <p:nvPicPr>
          <p:cNvPr id="1028" name="Picture 4" descr="E:\Проект Арт поколние\ДИАЛОГ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857364"/>
            <a:ext cx="3067044" cy="4251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428604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Знакомство с культурой Коми края</a:t>
            </a:r>
            <a:endParaRPr lang="ru-RU" b="1" dirty="0"/>
          </a:p>
        </p:txBody>
      </p:sp>
      <p:pic>
        <p:nvPicPr>
          <p:cNvPr id="14338" name="Picture 2" descr="H:\Новая папка (2)\OSh1wA5CZ9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541485" cy="2130424"/>
          </a:xfrm>
          <a:prstGeom prst="rect">
            <a:avLst/>
          </a:prstGeom>
          <a:noFill/>
        </p:spPr>
      </p:pic>
      <p:pic>
        <p:nvPicPr>
          <p:cNvPr id="5" name="Picture 3" descr="H:\Новая папка (2)\Bb4vUi5rb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08720"/>
            <a:ext cx="2209183" cy="3672408"/>
          </a:xfrm>
          <a:prstGeom prst="rect">
            <a:avLst/>
          </a:prstGeom>
          <a:noFill/>
        </p:spPr>
      </p:pic>
      <p:pic>
        <p:nvPicPr>
          <p:cNvPr id="14340" name="Picture 4" descr="H:\Новая папка (2)\g06A8D0R6w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356992"/>
            <a:ext cx="5292019" cy="3183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6"/>
            <a:ext cx="80286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Игровая программа «Мы жители Коми» </a:t>
            </a:r>
          </a:p>
          <a:p>
            <a:pPr algn="ctr"/>
            <a:r>
              <a:rPr lang="ru-RU" b="1" dirty="0" smtClean="0"/>
              <a:t>в </a:t>
            </a:r>
            <a:r>
              <a:rPr lang="ru-RU" b="1" dirty="0" smtClean="0">
                <a:latin typeface="Times New Roman"/>
                <a:ea typeface="Times New Roman"/>
              </a:rPr>
              <a:t>социально-реабилитационном центре для несовершеннолетних "</a:t>
            </a:r>
            <a:r>
              <a:rPr lang="ru-RU" b="1" dirty="0" err="1" smtClean="0">
                <a:latin typeface="Times New Roman"/>
                <a:ea typeface="Times New Roman"/>
              </a:rPr>
              <a:t>Лысва</a:t>
            </a:r>
            <a:r>
              <a:rPr lang="ru-RU" b="1" dirty="0" smtClean="0">
                <a:latin typeface="Times New Roman"/>
                <a:ea typeface="Times New Roman"/>
              </a:rPr>
              <a:t>"</a:t>
            </a:r>
            <a:endParaRPr lang="ru-RU" b="1" dirty="0"/>
          </a:p>
        </p:txBody>
      </p:sp>
      <p:pic>
        <p:nvPicPr>
          <p:cNvPr id="1026" name="Picture 2" descr="H:\Новая папка (2)\Приют\DSC02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3456383" cy="2592287"/>
          </a:xfrm>
          <a:prstGeom prst="rect">
            <a:avLst/>
          </a:prstGeom>
          <a:noFill/>
        </p:spPr>
      </p:pic>
      <p:pic>
        <p:nvPicPr>
          <p:cNvPr id="1027" name="Picture 3" descr="H:\Новая папка (2)\Приют\DSC02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816424" cy="2862318"/>
          </a:xfrm>
          <a:prstGeom prst="rect">
            <a:avLst/>
          </a:prstGeom>
          <a:noFill/>
        </p:spPr>
      </p:pic>
      <p:pic>
        <p:nvPicPr>
          <p:cNvPr id="5" name="Picture 2" descr="H:\Новая папка (2)\Приют\DSC02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7" y="3212976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500042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Акция «Мир – это мы!»</a:t>
            </a:r>
            <a:endParaRPr lang="ru-RU" b="1" dirty="0"/>
          </a:p>
        </p:txBody>
      </p:sp>
      <p:pic>
        <p:nvPicPr>
          <p:cNvPr id="1027" name="Picture 3" descr="C:\Documents and Settings\Учитель\Рабочий стол\Доброволец\Новая папка (2)\zvon-mira-2016_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750339"/>
            <a:ext cx="4975213" cy="3731410"/>
          </a:xfrm>
          <a:prstGeom prst="rect">
            <a:avLst/>
          </a:prstGeom>
          <a:noFill/>
        </p:spPr>
      </p:pic>
      <p:pic>
        <p:nvPicPr>
          <p:cNvPr id="1028" name="Picture 4" descr="C:\Documents and Settings\Учитель\Рабочий стол\Доброволец\Новая папка (2)\zvon-mira-2016_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1285860"/>
            <a:ext cx="3880389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357166"/>
            <a:ext cx="442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День дорожной грамотности</a:t>
            </a:r>
            <a:endParaRPr lang="ru-RU" b="1" dirty="0"/>
          </a:p>
        </p:txBody>
      </p:sp>
      <p:pic>
        <p:nvPicPr>
          <p:cNvPr id="2050" name="Picture 2" descr="C:\Documents and Settings\Учитель\Рабочий стол\Доброволец\Новая папка (2)\dorozhnaya-gramotnost_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64000" cy="2286000"/>
          </a:xfrm>
          <a:prstGeom prst="rect">
            <a:avLst/>
          </a:prstGeom>
          <a:noFill/>
        </p:spPr>
      </p:pic>
      <p:pic>
        <p:nvPicPr>
          <p:cNvPr id="2051" name="Picture 3" descr="C:\Documents and Settings\Учитель\Рабочий стол\Доброволец\Новая папка (2)\dorozhnaya-gramotnost_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309792"/>
            <a:ext cx="5294312" cy="3527335"/>
          </a:xfrm>
          <a:prstGeom prst="rect">
            <a:avLst/>
          </a:prstGeom>
          <a:noFill/>
        </p:spPr>
      </p:pic>
      <p:pic>
        <p:nvPicPr>
          <p:cNvPr id="2053" name="Picture 5" descr="C:\Documents and Settings\Учитель\Рабочий стол\Доброволец\Новая папка (2)\dorozhnaya-gramotnost_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519473" cy="2607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6050" y="500042"/>
            <a:ext cx="4020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Акция «Напиши письмо старшим»</a:t>
            </a:r>
            <a:endParaRPr lang="ru-RU" b="1" dirty="0"/>
          </a:p>
        </p:txBody>
      </p:sp>
      <p:pic>
        <p:nvPicPr>
          <p:cNvPr id="3074" name="Picture 2" descr="H:\Новая папка (2)\Письма\IMG_6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6480720" cy="4320480"/>
          </a:xfrm>
          <a:prstGeom prst="rect">
            <a:avLst/>
          </a:prstGeom>
          <a:noFill/>
        </p:spPr>
      </p:pic>
      <p:pic>
        <p:nvPicPr>
          <p:cNvPr id="3075" name="Picture 3" descr="H:\Новая папка (2)\DSC02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05064"/>
            <a:ext cx="3347864" cy="2510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500042"/>
            <a:ext cx="2979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пожилого человека</a:t>
            </a:r>
            <a:endParaRPr lang="ru-RU" b="1" dirty="0"/>
          </a:p>
        </p:txBody>
      </p:sp>
      <p:pic>
        <p:nvPicPr>
          <p:cNvPr id="4098" name="Picture 2" descr="H:\Новая папка (2)\Бабка Центр реабилитации\IMG_6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9"/>
            <a:ext cx="3564396" cy="2376264"/>
          </a:xfrm>
          <a:prstGeom prst="rect">
            <a:avLst/>
          </a:prstGeom>
          <a:noFill/>
        </p:spPr>
      </p:pic>
      <p:pic>
        <p:nvPicPr>
          <p:cNvPr id="4099" name="Picture 3" descr="H:\Новая папка (2)\Бабка Центр реабилитации\IMG_6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2834557" cy="1889705"/>
          </a:xfrm>
          <a:prstGeom prst="rect">
            <a:avLst/>
          </a:prstGeom>
          <a:noFill/>
        </p:spPr>
      </p:pic>
      <p:pic>
        <p:nvPicPr>
          <p:cNvPr id="4100" name="Picture 4" descr="H:\Новая папка (2)\Бабка Центр реабилитации\IMG_6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852936"/>
            <a:ext cx="5589949" cy="3726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500042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Показ инсценировки рассказа «Бабка» по В.Осеевой </a:t>
            </a:r>
            <a:endParaRPr lang="ru-RU" b="1" dirty="0"/>
          </a:p>
        </p:txBody>
      </p:sp>
      <p:pic>
        <p:nvPicPr>
          <p:cNvPr id="5122" name="Picture 2" descr="H:\Новая папка (2)\Бабка Центр реабилитации\IMG_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3672408" cy="2448272"/>
          </a:xfrm>
          <a:prstGeom prst="rect">
            <a:avLst/>
          </a:prstGeom>
          <a:noFill/>
        </p:spPr>
      </p:pic>
      <p:pic>
        <p:nvPicPr>
          <p:cNvPr id="5123" name="Picture 3" descr="H:\Новая папка (2)\Бабка Центр реабилитации\IMG_6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860" y="2924944"/>
            <a:ext cx="5441676" cy="362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174</TotalTime>
  <Words>155</Words>
  <Application>Microsoft Office PowerPoint</Application>
  <PresentationFormat>Экран (4:3)</PresentationFormat>
  <Paragraphs>26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Литейная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попова</cp:lastModifiedBy>
  <cp:revision>22</cp:revision>
  <cp:lastPrinted>2020-02-28T08:01:10Z</cp:lastPrinted>
  <dcterms:modified xsi:type="dcterms:W3CDTF">2020-02-28T08:02:25Z</dcterms:modified>
</cp:coreProperties>
</file>