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58" r:id="rId3"/>
    <p:sldId id="270" r:id="rId4"/>
    <p:sldId id="260" r:id="rId5"/>
    <p:sldId id="283" r:id="rId6"/>
    <p:sldId id="261" r:id="rId7"/>
    <p:sldId id="259" r:id="rId8"/>
    <p:sldId id="263" r:id="rId9"/>
    <p:sldId id="277" r:id="rId10"/>
    <p:sldId id="262" r:id="rId11"/>
    <p:sldId id="266" r:id="rId12"/>
    <p:sldId id="265" r:id="rId13"/>
    <p:sldId id="282" r:id="rId14"/>
    <p:sldId id="271" r:id="rId15"/>
    <p:sldId id="272" r:id="rId16"/>
    <p:sldId id="274" r:id="rId17"/>
    <p:sldId id="273" r:id="rId18"/>
    <p:sldId id="276" r:id="rId19"/>
    <p:sldId id="267" r:id="rId20"/>
    <p:sldId id="275" r:id="rId21"/>
    <p:sldId id="284" r:id="rId22"/>
    <p:sldId id="268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32656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20072" y="2204864"/>
            <a:ext cx="3368353" cy="316835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29 СЕНТЯБРЯ 2021 ГОДА СОСТОЯЛИСЬ </a:t>
            </a:r>
            <a:r>
              <a:rPr lang="ru-RU" sz="2000" smtClean="0"/>
              <a:t>ВЫБОРЫ </a:t>
            </a:r>
            <a:br>
              <a:rPr lang="ru-RU" sz="2000" smtClean="0"/>
            </a:br>
            <a:r>
              <a:rPr lang="ru-RU" sz="2000" smtClean="0"/>
              <a:t>7 </a:t>
            </a:r>
            <a:r>
              <a:rPr lang="ru-RU" sz="2000" dirty="0" smtClean="0"/>
              <a:t>СОСТАВА РАЙОННОГО СОВЕТА МОЛОДЕЖИ ПЕРВОМАЙСКОГО РАЙОНА ГОРОДА РОСТОВА-НА-ДОНУ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715201" cy="487149"/>
          </a:xfrm>
        </p:spPr>
        <p:txBody>
          <a:bodyPr>
            <a:normAutofit/>
          </a:bodyPr>
          <a:lstStyle/>
          <a:p>
            <a:pPr algn="r"/>
            <a:r>
              <a:rPr lang="ru-RU" sz="1100" dirty="0" smtClean="0">
                <a:solidFill>
                  <a:schemeClr val="bg1"/>
                </a:solidFill>
              </a:rPr>
              <a:t>РАЙОННЫЙ СОВЕТ МОЛОДЕЖИ  КАК ЦЕНТР ДЛЯ РАЗВИТИЯ И РЕАЛИЗАЦИИ МОЛОДЕЖНЫХ ИНИЦИАТИВ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608513" cy="3456384"/>
          </a:xfrm>
        </p:spPr>
      </p:pic>
    </p:spTree>
    <p:extLst>
      <p:ext uri="{BB962C8B-B14F-4D97-AF65-F5344CB8AC3E}">
        <p14:creationId xmlns:p14="http://schemas.microsoft.com/office/powerpoint/2010/main" val="36597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2181" y="1700808"/>
            <a:ext cx="3960440" cy="166090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Встречи в Совете ветеранов</a:t>
            </a:r>
          </a:p>
          <a:p>
            <a:pPr algn="ctr"/>
            <a:r>
              <a:rPr lang="ru-RU" sz="2000" dirty="0" smtClean="0"/>
              <a:t>Акция </a:t>
            </a:r>
            <a:br>
              <a:rPr lang="ru-RU" sz="2000" dirty="0" smtClean="0"/>
            </a:br>
            <a:r>
              <a:rPr lang="ru-RU" sz="2000" dirty="0" smtClean="0"/>
              <a:t>«С днем рождения, ветеран!»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715201" cy="432049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САМОРЕАЛИЗАЦИИ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62" y="1196752"/>
            <a:ext cx="3046661" cy="2688396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4048739"/>
            <a:ext cx="2941721" cy="25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4028036"/>
            <a:ext cx="1900381" cy="25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396" y="4003132"/>
            <a:ext cx="2160240" cy="26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9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44008" y="1628800"/>
            <a:ext cx="432048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8-я годовщина воссоединения Крыма с Россией 18 марта 2022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260649"/>
            <a:ext cx="7715201" cy="716180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САМОРЕАЛИЗАЦИИ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86" y="1416180"/>
            <a:ext cx="3006764" cy="2255073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3068960"/>
            <a:ext cx="3017992" cy="22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3923854"/>
            <a:ext cx="3169482" cy="237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222" y="332656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004048" y="2564904"/>
            <a:ext cx="3672408" cy="1800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«Очистим наши </a:t>
            </a:r>
            <a:r>
              <a:rPr lang="ru-RU" sz="2000" dirty="0"/>
              <a:t>у</a:t>
            </a:r>
            <a:r>
              <a:rPr lang="ru-RU" sz="2000" dirty="0" smtClean="0"/>
              <a:t>лицы»</a:t>
            </a:r>
          </a:p>
          <a:p>
            <a:pPr algn="ctr"/>
            <a:r>
              <a:rPr lang="ru-RU" sz="2000" dirty="0" smtClean="0"/>
              <a:t>совместно </a:t>
            </a:r>
            <a:br>
              <a:rPr lang="ru-RU" sz="2000" dirty="0" smtClean="0"/>
            </a:br>
            <a:r>
              <a:rPr lang="ru-RU" sz="2000" dirty="0" smtClean="0"/>
              <a:t>с председателем </a:t>
            </a:r>
            <a:br>
              <a:rPr lang="ru-RU" sz="2000" dirty="0" smtClean="0"/>
            </a:br>
            <a:r>
              <a:rPr lang="ru-RU" sz="2000" dirty="0" smtClean="0"/>
              <a:t>ТОС «2-й Авиагородок»  </a:t>
            </a:r>
            <a:br>
              <a:rPr lang="ru-RU" sz="2000" dirty="0" smtClean="0"/>
            </a:br>
            <a:r>
              <a:rPr lang="ru-RU" sz="2000" dirty="0" smtClean="0"/>
              <a:t>Владимиром Гиро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0915" y="284986"/>
            <a:ext cx="7715201" cy="572164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2" y="1268760"/>
            <a:ext cx="3073779" cy="2305334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301" y="3861048"/>
            <a:ext cx="3285113" cy="24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222" y="332656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0" y="1844824"/>
            <a:ext cx="3672408" cy="9361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Проект </a:t>
            </a:r>
          </a:p>
          <a:p>
            <a:pPr algn="ctr"/>
            <a:r>
              <a:rPr lang="ru-RU" sz="2000" dirty="0" smtClean="0"/>
              <a:t>Улица Героев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715201" cy="572164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3006764" cy="2255073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3528785"/>
            <a:ext cx="3635145" cy="27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7252" y="3698123"/>
            <a:ext cx="2029530" cy="238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2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16016" y="1196752"/>
            <a:ext cx="3816424" cy="129614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000" dirty="0" smtClean="0"/>
              <a:t>Конференция</a:t>
            </a:r>
          </a:p>
          <a:p>
            <a:pPr algn="ctr"/>
            <a:r>
              <a:rPr lang="ru-RU" sz="2000" dirty="0" smtClean="0"/>
              <a:t>«Актуальные вопросы национальной безопасности в Российской Федерации в условиях современных геополитических и геоэкономических вызовов»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260649"/>
            <a:ext cx="7715201" cy="716180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2" y="1257982"/>
            <a:ext cx="3203324" cy="2402493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3" y="292494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3923854"/>
            <a:ext cx="3169480" cy="237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16016" y="1196752"/>
            <a:ext cx="3816424" cy="12961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 smtClean="0"/>
              <a:t>Просветительский проект </a:t>
            </a:r>
          </a:p>
          <a:p>
            <a:pPr algn="ctr"/>
            <a:r>
              <a:rPr lang="ru-RU" sz="2000" dirty="0" smtClean="0"/>
              <a:t>«Культурный кросс»</a:t>
            </a:r>
          </a:p>
          <a:p>
            <a:pPr algn="ctr"/>
            <a:r>
              <a:rPr lang="ru-RU" sz="2000" dirty="0" smtClean="0"/>
              <a:t>В мультимедийном историческом парке «Россия – моя история»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260649"/>
            <a:ext cx="7715201" cy="716180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2" y="1257982"/>
            <a:ext cx="3203324" cy="2402493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3923854"/>
            <a:ext cx="3169480" cy="237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mihailovskiy\Documents\Власюк\Фото\2022\Работа совета молодежи 1 полугодие 2022\IMG-20220722-WA0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3846769" cy="28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808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16016" y="1196752"/>
            <a:ext cx="3816424" cy="12961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Акция </a:t>
            </a:r>
          </a:p>
          <a:p>
            <a:pPr algn="ctr"/>
            <a:r>
              <a:rPr lang="ru-RU" sz="2000" dirty="0" smtClean="0"/>
              <a:t>«Лента </a:t>
            </a:r>
            <a:r>
              <a:rPr lang="ru-RU" sz="2000" dirty="0" err="1" smtClean="0"/>
              <a:t>Триколор</a:t>
            </a:r>
            <a:r>
              <a:rPr lang="ru-RU" sz="2000" dirty="0" smtClean="0"/>
              <a:t>»</a:t>
            </a:r>
          </a:p>
          <a:p>
            <a:pPr algn="ctr"/>
            <a:r>
              <a:rPr lang="ru-RU" sz="2000" dirty="0" smtClean="0"/>
              <a:t>12 июня 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260649"/>
            <a:ext cx="7715201" cy="716180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2" y="1260485"/>
            <a:ext cx="3203324" cy="2397487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3926330"/>
            <a:ext cx="3169480" cy="237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924944"/>
            <a:ext cx="3218901" cy="32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6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16016" y="1196752"/>
            <a:ext cx="3816424" cy="12961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Памятные мероприятия, посвящённые </a:t>
            </a:r>
            <a:br>
              <a:rPr lang="ru-RU" sz="2000" dirty="0" smtClean="0"/>
            </a:br>
            <a:r>
              <a:rPr lang="ru-RU" sz="2000" dirty="0" smtClean="0"/>
              <a:t>Дню Памяти и скорби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260649"/>
            <a:ext cx="7715201" cy="716180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2" y="1257982"/>
            <a:ext cx="3203324" cy="2402493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3923854"/>
            <a:ext cx="3169480" cy="237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2031" y="3068960"/>
            <a:ext cx="3838754" cy="28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12335" y="1052736"/>
            <a:ext cx="4392488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Фестиваль</a:t>
            </a:r>
            <a:br>
              <a:rPr lang="ru-RU" sz="2000" dirty="0" smtClean="0"/>
            </a:br>
            <a:r>
              <a:rPr lang="ru-RU" sz="2000" dirty="0" smtClean="0"/>
              <a:t> «Семья – единство помыслов и дел»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281802"/>
            <a:ext cx="7715201" cy="504055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1716881" cy="38100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708920"/>
            <a:ext cx="3462942" cy="25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672" y="2204864"/>
            <a:ext cx="1661135" cy="368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8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23728" y="852210"/>
            <a:ext cx="5400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Молодежный форум «Россия молодая» </a:t>
            </a:r>
            <a:br>
              <a:rPr lang="ru-RU" sz="2000" dirty="0" smtClean="0"/>
            </a:br>
            <a:r>
              <a:rPr lang="ru-RU" sz="2000" dirty="0" smtClean="0"/>
              <a:t>24 июня 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7129" y="260648"/>
            <a:ext cx="7715201" cy="504055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0" y="1556792"/>
            <a:ext cx="3394366" cy="226291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122" y="4111948"/>
            <a:ext cx="3303256" cy="2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9046" y="1547466"/>
            <a:ext cx="3285981" cy="24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4011952"/>
            <a:ext cx="3430266" cy="256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1556792"/>
            <a:ext cx="3368353" cy="3168352"/>
          </a:xfrm>
        </p:spPr>
        <p:txBody>
          <a:bodyPr>
            <a:normAutofit/>
          </a:bodyPr>
          <a:lstStyle/>
          <a:p>
            <a:pPr algn="ctr"/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332656"/>
            <a:ext cx="7715201" cy="271125"/>
          </a:xfrm>
        </p:spPr>
        <p:txBody>
          <a:bodyPr>
            <a:normAutofit/>
          </a:bodyPr>
          <a:lstStyle/>
          <a:p>
            <a:pPr algn="r"/>
            <a:r>
              <a:rPr lang="ru-RU" sz="11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100" dirty="0" smtClean="0">
                <a:solidFill>
                  <a:schemeClr val="bg1"/>
                </a:solidFill>
              </a:rPr>
              <a:t>РЕАЛИЗАЦИИ МОЛОДЕЖНЫХ </a:t>
            </a:r>
            <a:r>
              <a:rPr lang="ru-RU" sz="1100" dirty="0">
                <a:solidFill>
                  <a:schemeClr val="bg1"/>
                </a:solidFill>
              </a:rPr>
              <a:t>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0265"/>
            <a:ext cx="2880320" cy="2160240"/>
          </a:xfrm>
        </p:spPr>
      </p:pic>
      <p:pic>
        <p:nvPicPr>
          <p:cNvPr id="2051" name="Picture 3" descr="C:\Users\mihailovskiy\Documents\Власюк\Фото\2021\Выборы в совет молодежи\IMG_20210929_153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33648"/>
            <a:ext cx="2868142" cy="21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480265"/>
            <a:ext cx="2808666" cy="21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3833648"/>
            <a:ext cx="2897729" cy="217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094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051720" y="946914"/>
            <a:ext cx="5616624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Спортивные соревнования и </a:t>
            </a:r>
            <a:r>
              <a:rPr lang="ru-RU" sz="2000" dirty="0" err="1" smtClean="0"/>
              <a:t>Экопикник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в роще Панфиловцев 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297987"/>
            <a:ext cx="7715201" cy="504055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844824"/>
            <a:ext cx="6624736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094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83968" y="1412776"/>
            <a:ext cx="4392488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Летняя серия игр по спортивной народной игре «Городки 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297987"/>
            <a:ext cx="7715201" cy="504055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03" y="2601191"/>
            <a:ext cx="3391593" cy="2265218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026" y="1340768"/>
            <a:ext cx="3339167" cy="250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073" y="4138340"/>
            <a:ext cx="3423120" cy="256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17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45789" y="730890"/>
            <a:ext cx="6696744" cy="58847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/>
              <a:t>Праздничные мероприятия, посвященные </a:t>
            </a:r>
            <a:br>
              <a:rPr lang="ru-RU" sz="2000" dirty="0" smtClean="0"/>
            </a:br>
            <a:r>
              <a:rPr lang="ru-RU" sz="2000" dirty="0" smtClean="0"/>
              <a:t>Дню Государственной флага Российской Федерации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15201" cy="559158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0" y="1472925"/>
            <a:ext cx="3245293" cy="243397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8354" y="4179498"/>
            <a:ext cx="3385692" cy="25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8354" y="1392531"/>
            <a:ext cx="3385692" cy="25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170" y="4221087"/>
            <a:ext cx="3274790" cy="245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8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1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45789" y="730890"/>
            <a:ext cx="6696744" cy="588476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/>
              <a:t>Грантовый</a:t>
            </a:r>
            <a:r>
              <a:rPr lang="ru-RU" sz="2000" dirty="0" smtClean="0"/>
              <a:t> конкурс. Академии </a:t>
            </a:r>
            <a:r>
              <a:rPr lang="ru-RU" sz="2000" dirty="0" err="1" smtClean="0"/>
              <a:t>Росмолодежь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715201" cy="559158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34492"/>
            <a:ext cx="1656184" cy="243397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4054054"/>
            <a:ext cx="1237261" cy="25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268" y="1482569"/>
            <a:ext cx="1680397" cy="25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268760"/>
            <a:ext cx="2413630" cy="26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4021837"/>
            <a:ext cx="2020218" cy="268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4021837"/>
            <a:ext cx="1292344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12530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8455" y="260649"/>
            <a:ext cx="7715201" cy="395014"/>
          </a:xfrm>
        </p:spPr>
        <p:txBody>
          <a:bodyPr>
            <a:normAutofit/>
          </a:bodyPr>
          <a:lstStyle/>
          <a:p>
            <a:pPr algn="r"/>
            <a:r>
              <a:rPr lang="ru-RU" sz="1100" dirty="0">
                <a:solidFill>
                  <a:schemeClr val="bg1"/>
                </a:solidFill>
              </a:rPr>
              <a:t>РАЙОННЫЙ СОВЕТ МОЛОДЕЖИ  КАК ЦЕНТР ДЛЯ РАЗВИТИЯ И РЕАЛИЗАЦИИ 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98796"/>
            <a:ext cx="7992888" cy="5310524"/>
          </a:xfrm>
        </p:spPr>
      </p:pic>
    </p:spTree>
    <p:extLst>
      <p:ext uri="{BB962C8B-B14F-4D97-AF65-F5344CB8AC3E}">
        <p14:creationId xmlns:p14="http://schemas.microsoft.com/office/powerpoint/2010/main" val="24078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99792" y="852597"/>
            <a:ext cx="5472608" cy="64807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/>
              <a:t>Дни правового просвещения </a:t>
            </a:r>
          </a:p>
          <a:p>
            <a:pPr algn="ctr"/>
            <a:r>
              <a:rPr lang="ru-RU" sz="2000" dirty="0" smtClean="0"/>
              <a:t>«Антитеррористическая безопасность»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36215" y="387756"/>
            <a:ext cx="7715201" cy="432049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650071"/>
            <a:ext cx="2897729" cy="2166505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7352" y="4221088"/>
            <a:ext cx="2947370" cy="22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3816" y="1700808"/>
            <a:ext cx="2808665" cy="21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940" y="4165858"/>
            <a:ext cx="3021012" cy="226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098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23473" y="1124744"/>
            <a:ext cx="3960440" cy="1800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Круглый стол</a:t>
            </a:r>
          </a:p>
          <a:p>
            <a:pPr algn="ctr"/>
            <a:r>
              <a:rPr lang="ru-RU" sz="2000" dirty="0" smtClean="0"/>
              <a:t>«</a:t>
            </a:r>
            <a:r>
              <a:rPr lang="ru-RU" sz="2000" dirty="0" err="1" smtClean="0"/>
              <a:t>Скулшутинг</a:t>
            </a:r>
            <a:r>
              <a:rPr lang="ru-RU" sz="2000" dirty="0" smtClean="0"/>
              <a:t> </a:t>
            </a:r>
            <a:r>
              <a:rPr lang="ru-RU" sz="2000" dirty="0"/>
              <a:t>сегодня: причины появления, способы предупреждения, пути противодействия».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63897" y="332656"/>
            <a:ext cx="7715201" cy="559156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>
                <a:solidFill>
                  <a:schemeClr val="bg1"/>
                </a:solidFill>
              </a:rPr>
              <a:t>РАЙОННЫЙ </a:t>
            </a:r>
            <a:r>
              <a:rPr lang="ru-RU" sz="1400" dirty="0">
                <a:solidFill>
                  <a:schemeClr val="bg1"/>
                </a:solidFill>
              </a:rPr>
              <a:t>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br>
              <a:rPr lang="ru-RU" sz="1400" dirty="0">
                <a:solidFill>
                  <a:schemeClr val="bg1"/>
                </a:solidFill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969301"/>
            <a:ext cx="3816424" cy="267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545" y="1052736"/>
            <a:ext cx="374441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212976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098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99792" y="836712"/>
            <a:ext cx="4032448" cy="108012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Осенний праздник</a:t>
            </a:r>
          </a:p>
          <a:p>
            <a:pPr algn="ctr"/>
            <a:r>
              <a:rPr lang="ru-RU" sz="2000" dirty="0" smtClean="0"/>
              <a:t>День Древонасаждений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63897" y="332656"/>
            <a:ext cx="7715201" cy="559156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>
                <a:solidFill>
                  <a:schemeClr val="bg1"/>
                </a:solidFill>
              </a:rPr>
              <a:t>РАЙОННЫЙ </a:t>
            </a:r>
            <a:r>
              <a:rPr lang="ru-RU" sz="1400" dirty="0">
                <a:solidFill>
                  <a:schemeClr val="bg1"/>
                </a:solidFill>
              </a:rPr>
              <a:t>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  <a:br>
              <a:rPr lang="ru-RU" sz="1400" dirty="0">
                <a:solidFill>
                  <a:schemeClr val="bg1"/>
                </a:solidFill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3990" y="2025201"/>
            <a:ext cx="3839320" cy="36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38" y="1916832"/>
            <a:ext cx="3457954" cy="37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16016" y="1556792"/>
            <a:ext cx="4104456" cy="14401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/>
              <a:t>День памяти А.П. Береста</a:t>
            </a:r>
          </a:p>
          <a:p>
            <a:pPr algn="ctr"/>
            <a:r>
              <a:rPr lang="ru-RU" sz="2000" dirty="0" smtClean="0"/>
              <a:t>Уход за могилой красноармейца Крутикова Ф.Н.</a:t>
            </a:r>
          </a:p>
          <a:p>
            <a:pPr algn="ctr"/>
            <a:r>
              <a:rPr lang="ru-RU" sz="2000" dirty="0" smtClean="0"/>
              <a:t>Возложение к мемориалу «Защитникам Ростовского неба»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5432" y="262351"/>
            <a:ext cx="7715201" cy="500156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2880360" cy="216130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69" y="4045396"/>
            <a:ext cx="2994372" cy="220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69" y="1018922"/>
            <a:ext cx="2988592" cy="285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1556792"/>
            <a:ext cx="3368353" cy="151216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Молодёжный форум </a:t>
            </a:r>
            <a:br>
              <a:rPr lang="ru-RU" sz="2000" dirty="0" smtClean="0"/>
            </a:br>
            <a:r>
              <a:rPr lang="ru-RU" sz="2000" dirty="0" smtClean="0"/>
              <a:t>«Герои России – герои нашего времени»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387756"/>
            <a:ext cx="7715201" cy="432049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9" y="4141063"/>
            <a:ext cx="1773064" cy="2364085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1126" y="4059401"/>
            <a:ext cx="3184724" cy="23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60" y="1090930"/>
            <a:ext cx="3635146" cy="27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573" y="4073341"/>
            <a:ext cx="2643888" cy="237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0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720079" cy="6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1556792"/>
            <a:ext cx="3368353" cy="3168352"/>
          </a:xfrm>
        </p:spPr>
        <p:txBody>
          <a:bodyPr>
            <a:normAutofit/>
          </a:bodyPr>
          <a:lstStyle/>
          <a:p>
            <a:pPr algn="ctr"/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715201" cy="432049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РАЙОННЫЙ СОВЕТ МОЛОДЕЖИ  КАК ЦЕНТР ДЛЯ РАЗВИТИЯ И </a:t>
            </a:r>
            <a:r>
              <a:rPr lang="ru-RU" sz="1400" dirty="0" smtClean="0">
                <a:solidFill>
                  <a:schemeClr val="bg1"/>
                </a:solidFill>
              </a:rPr>
              <a:t>РЕАЛИЗАЦИИ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МОЛОДЕЖНЫХ ИНИЦИАТИВ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86" y="1416180"/>
            <a:ext cx="3006765" cy="2255073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182807"/>
            <a:ext cx="3085736" cy="23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903" y="1180538"/>
            <a:ext cx="3635146" cy="272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4267210"/>
            <a:ext cx="2773859" cy="208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3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725</TotalTime>
  <Words>330</Words>
  <Application>Microsoft Office PowerPoint</Application>
  <PresentationFormat>Экран (4:3)</PresentationFormat>
  <Paragraphs>56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Candara</vt:lpstr>
      <vt:lpstr>Symbol</vt:lpstr>
      <vt:lpstr>Волна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 РАЙОННЫЙ СОВЕТ МОЛОДЕЖИ  КАК ЦЕНТР ДЛЯ РАЗВИТИЯ И РЕАЛИЗАЦИИ МОЛОДЕЖНЫХ ИНИЦИАТИВ  </vt:lpstr>
      <vt:lpstr> РАЙОННЫЙ СОВЕТ МОЛОДЕЖИ  КАК ЦЕНТР ДЛЯ РАЗВИТИЯ И РЕАЛИЗАЦИИ МОЛОДЕЖНЫХ ИНИЦИАТИВ 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САМОРЕАЛИЗАЦИИ МОЛОДЕЖНЫХ ИНИЦИАТИВ </vt:lpstr>
      <vt:lpstr>РАЙОННЫЙ СОВЕТ МОЛОДЕЖИ  КАК ЦЕНТР ДЛЯ РАЗВИТИЯ И САМОРЕАЛИЗАЦИИ МОЛОДЕЖНЫХ ИНИЦИАТИВ  </vt:lpstr>
      <vt:lpstr> РАЙОННЫЙ СОВЕТ МОЛОДЕЖИ  КАК ЦЕНТР ДЛЯ РАЗВИТИЯ И РЕАЛИЗАЦИИ МОЛОДЕЖНЫХ ИНИЦИАТИВ </vt:lpstr>
      <vt:lpstr> 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 </vt:lpstr>
      <vt:lpstr>РАЙОННЫЙ СОВЕТ МОЛОДЕЖИ  КАК ЦЕНТР ДЛЯ РАЗВИТИЯ И РЕАЛИЗАЦИИ МОЛОДЕЖНЫХ ИНИЦИАТИВ  </vt:lpstr>
      <vt:lpstr>РАЙОННЫЙ СОВЕТ МОЛОДЕЖИ  КАК ЦЕНТР ДЛЯ РАЗВИТИЯ И РЕАЛИЗАЦИИ МОЛОДЕЖНЫХ ИНИЦИАТИВ  </vt:lpstr>
      <vt:lpstr>РАЙОННЫЙ СОВЕТ МОЛОДЕЖИ  КАК ЦЕНТР ДЛЯ РАЗВИТИЯ И РЕАЛИЗАЦИИ МОЛОДЕЖНЫХ ИНИЦИАТИВ 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  <vt:lpstr>РАЙОННЫЙ СОВЕТ МОЛОДЕЖИ  КАК ЦЕНТР ДЛЯ РАЗВИТИЯ И РЕАЛИЗАЦИИ МОЛОДЕЖНЫХ ИНИЦИАТИВ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Михайловский Вячеслав Юрьевич</dc:creator>
  <cp:lastModifiedBy>Власюк Елена Александровна</cp:lastModifiedBy>
  <cp:revision>33</cp:revision>
  <dcterms:created xsi:type="dcterms:W3CDTF">2022-08-28T10:19:26Z</dcterms:created>
  <dcterms:modified xsi:type="dcterms:W3CDTF">2024-02-02T08:51:34Z</dcterms:modified>
</cp:coreProperties>
</file>