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7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9"/>
    <p:restoredTop sz="94729"/>
  </p:normalViewPr>
  <p:slideViewPr>
    <p:cSldViewPr snapToGrid="0">
      <p:cViewPr varScale="1">
        <p:scale>
          <a:sx n="107" d="100"/>
          <a:sy n="107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6F47-E0EB-4249-B380-7245E25794B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6F4DC-717E-4B4E-B6C9-06E3B0487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2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F4DC-717E-4B4E-B6C9-06E3B048779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6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F8EA9-AD4F-888F-0ED0-428D699EC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7DFD28-875F-0EE9-3051-A5E4953A6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2E7E24-E100-5C4B-CE36-2DE02A14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FBA96-8157-A018-F719-876379F2C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6792C-80E3-D7C4-AD88-786F3671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27D90-E45F-1C82-C663-D21DD2B7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46AE6E-797B-A289-79CE-09263D5F2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34755-86A9-24B9-7C22-9BC6ABFA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11E534-1BB5-9B19-89E5-F66ECE6E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87F93-D03C-E9E6-F6E7-F337A578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4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5F64C-88EE-20EA-AB33-FE1FF5588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87C13B-88E8-59D6-8A2D-57DE641B1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09BBA7-13A9-9BD0-86BC-EB9A1D04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86367-03A1-E633-0238-9A86B3E1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03BC81-7F0D-CBD4-2F56-DC937EC8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4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40582-8AE7-C012-6651-670EDB09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40F3C5-7E0A-2414-950B-064054EF8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ED37DF-26DA-91F9-E8F4-865939A7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9C7C54-E5B0-6882-57C2-8A4ECD48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00C383-3ED2-73DB-599D-0045B89A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8B0D1-96BA-B35A-4B70-A3B98E8A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C4B454-ADDB-1249-21E1-679C24CA9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2D82E-B034-39E9-E93B-C228F9BE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D47DE5-EE92-12FE-9CDD-63437764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268CD-BC89-35C1-7C2F-9252AE14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571081-FB9C-BE06-1126-42F3466F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587D7D-F7DF-81E9-62EB-168A6FBCF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474523-BF59-945E-BA34-F027007E3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2503A2-6AD4-9651-8AD5-86787767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AFE8C8-B957-7ED8-F62F-BC4EF52A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4EF41D-DFE0-2E0A-AB7E-0D0C27EE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97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58134-9AA8-9398-68C2-38DA59A8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465824-D147-DA2D-49CE-6BCFD070F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735C0A-3931-CE15-2AEF-71ACB89E7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16EB4-DF3D-3178-7572-0F08A849F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73E86F-86AD-F96A-2672-8EC5229A9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DA87EC-70F3-F884-8D34-06C9935D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B9FAE1-678C-2964-E4F8-11A243DD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4E272C2-5928-05EA-D4E6-588351E4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4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40AC0-C575-12E0-7309-E7F75535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92229F-CBFA-82EA-7D92-8310679F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B6EDB2-7077-AEDB-087E-756E5320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A51D5B-7C0C-ED1A-0A95-C3F9C5D8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6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408913-5512-0F5A-21DF-5F508F03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3C7B01-7D0B-2A29-97C9-1FD1CD3A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FDCFEC-EEAA-F61E-6132-1B92327F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16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27FD0-1415-620B-2D2D-4227D602F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21C91-7B29-78A2-624F-102B511C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7613AB-5FEF-CB6A-F536-C3DA1ACF1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7DF7D4-67BB-9B66-9E34-58668303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5C37D8-1DFC-D338-D5BD-2E4E4C76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8B1A72-945F-1077-7567-4287036D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3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CADF4-A4C4-A69C-9AED-B8019B9D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F8D984-3F67-503D-4E1B-372962A58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8B1C5D-04DC-8A04-8EF2-38D16E5A3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61529D-E995-ACA9-6CA5-81F965F2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C9FB72-5093-F5C2-7302-CDE73613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70D29F-13C2-22EE-BCBB-F7CC78FD7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2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E8405-A8B0-375F-43CF-B89500875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77914F-4EDB-D235-1B99-A1D191BF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ABDAF2-6564-F6D4-ED64-236406457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833E-FF2F-B248-A342-94134C4F7E28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AA41C8-8503-2822-DFA7-F283CFC72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9F7913-42E0-D758-4E70-EABB5BD26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C942-8A7F-2C4A-8983-ACF4D3C7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8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hyperlink" Target="https://vk.com/teamvc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.me/teamvolunteercenter" TargetMode="External"/><Relationship Id="rId5" Type="http://schemas.openxmlformats.org/officeDocument/2006/relationships/image" Target="../media/image39.png"/><Relationship Id="rId4" Type="http://schemas.openxmlformats.org/officeDocument/2006/relationships/image" Target="../media/image3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7" Type="http://schemas.openxmlformats.org/officeDocument/2006/relationships/image" Target="../media/image34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FD9DB-EB4A-AF48-4284-5E2872FAD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АНО «Волонтерский центр 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КомандаВЦ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A0F8FE-8385-8449-F600-FD7531E9E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44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D4300-4FB6-20BB-2D13-B70D4C93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За 2022-2023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B744F1-6864-FB27-F398-D842E22E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Нами реализуется 3 региональных проекта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Вовлечено в добровольческую деятельность более 600 человек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Организовано более 50 волонтерских программ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Вышли в полуфинал международной премии </a:t>
            </a:r>
            <a:r>
              <a:rPr lang="en-US" dirty="0">
                <a:solidFill>
                  <a:schemeClr val="bg1"/>
                </a:solidFill>
                <a:latin typeface="Dusha V5" pitchFamily="2" charset="0"/>
              </a:rPr>
              <a:t>#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МыВместе</a:t>
            </a:r>
            <a:endParaRPr lang="ru-RU" dirty="0">
              <a:solidFill>
                <a:schemeClr val="bg1"/>
              </a:solidFill>
              <a:latin typeface="Dusha V5" pitchFamily="2" charset="0"/>
            </a:endParaRP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Выиграли два гранта от «Росмолодежь» на реализацию социально-значимых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406862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B70EC-473A-9FDE-07D6-3D0191D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978" y="184534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Мы в социальных сетях</a:t>
            </a:r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4DD928B6-C28C-B851-30AB-0F675E290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8379" y="1737972"/>
            <a:ext cx="1130300" cy="1130300"/>
          </a:xfr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A3F8A104-A028-31EF-6B19-98418509E0FB}"/>
              </a:ext>
            </a:extLst>
          </p:cNvPr>
          <p:cNvSpPr/>
          <p:nvPr/>
        </p:nvSpPr>
        <p:spPr>
          <a:xfrm>
            <a:off x="380267" y="1194569"/>
            <a:ext cx="2786679" cy="5663431"/>
          </a:xfrm>
          <a:custGeom>
            <a:avLst/>
            <a:gdLst/>
            <a:ahLst/>
            <a:cxnLst/>
            <a:rect l="l" t="t" r="r" b="b"/>
            <a:pathLst>
              <a:path w="5000993" h="10163632">
                <a:moveTo>
                  <a:pt x="0" y="0"/>
                </a:moveTo>
                <a:lnTo>
                  <a:pt x="5000993" y="0"/>
                </a:lnTo>
                <a:lnTo>
                  <a:pt x="5000993" y="10163632"/>
                </a:lnTo>
                <a:lnTo>
                  <a:pt x="0" y="10163632"/>
                </a:lnTo>
                <a:close/>
              </a:path>
            </a:pathLst>
          </a:custGeom>
          <a:blipFill>
            <a:blip r:embed="rId3"/>
            <a:stretch>
              <a:fillRect l="-45" r="-40" b="1"/>
            </a:stretch>
          </a:blipFill>
        </p:spPr>
      </p:sp>
      <p:pic>
        <p:nvPicPr>
          <p:cNvPr id="15" name="Объект 11">
            <a:extLst>
              <a:ext uri="{FF2B5EF4-FFF2-40B4-BE49-F238E27FC236}">
                <a16:creationId xmlns:a16="http://schemas.microsoft.com/office/drawing/2014/main" id="{5F926572-8E93-9CC4-8CED-B9A73AB043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554" y="1576647"/>
            <a:ext cx="2470103" cy="463597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C6B7CF2-551E-5113-B71D-93BA14596D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8379" y="3329481"/>
            <a:ext cx="1130301" cy="113030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8983402-FE33-DCA0-8F22-78763058C67E}"/>
              </a:ext>
            </a:extLst>
          </p:cNvPr>
          <p:cNvSpPr txBox="1"/>
          <p:nvPr/>
        </p:nvSpPr>
        <p:spPr>
          <a:xfrm>
            <a:off x="5044325" y="3709965"/>
            <a:ext cx="5046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chemeClr val="bg1"/>
                </a:solidFill>
                <a:effectLst/>
                <a:latin typeface="Helvetica Neue" panose="02000503000000020004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https://t.me/teamvolunteercenter</a:t>
            </a:r>
            <a:endParaRPr lang="ru-RU" dirty="0">
              <a:solidFill>
                <a:schemeClr val="bg1"/>
              </a:solidFill>
              <a:effectLst/>
              <a:latin typeface="Helvetica Neue" panose="02000503000000020004" pitchFamily="2" charset="0"/>
            </a:endParaRPr>
          </a:p>
          <a:p>
            <a:endParaRPr lang="en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390860-735E-66F5-FA95-E7B0ECF03FD2}"/>
              </a:ext>
            </a:extLst>
          </p:cNvPr>
          <p:cNvSpPr txBox="1"/>
          <p:nvPr/>
        </p:nvSpPr>
        <p:spPr>
          <a:xfrm>
            <a:off x="5044325" y="2118456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 </a:t>
            </a:r>
            <a:r>
              <a:rPr lang="en" b="0" i="0" u="none" strike="noStrike" dirty="0">
                <a:solidFill>
                  <a:schemeClr val="bg1"/>
                </a:solidFill>
                <a:effectLst/>
                <a:latin typeface="-apple-system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https://vk.com/teamvc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3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9508A-D67C-9D4B-BA2A-70405444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93586B-27FE-761E-B81A-92B48D1FC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215" y="309074"/>
            <a:ext cx="6734908" cy="6548925"/>
          </a:xfrm>
        </p:spPr>
        <p:txBody>
          <a:bodyPr>
            <a:normAutofit lnSpcReduction="10000"/>
          </a:bodyPr>
          <a:lstStyle/>
          <a:p>
            <a:r>
              <a:rPr lang="ru-RU" b="0" i="0" u="none" strike="noStrike" dirty="0">
                <a:solidFill>
                  <a:schemeClr val="bg1"/>
                </a:solidFill>
                <a:effectLst/>
                <a:latin typeface="Dusha V5" pitchFamily="2" charset="0"/>
              </a:rPr>
              <a:t>АНО "Волонтерский центр "</a:t>
            </a:r>
            <a:r>
              <a:rPr lang="ru-RU" b="0" i="0" u="none" strike="noStrike" dirty="0" err="1">
                <a:solidFill>
                  <a:schemeClr val="bg1"/>
                </a:solidFill>
                <a:effectLst/>
                <a:latin typeface="Dusha V5" pitchFamily="2" charset="0"/>
              </a:rPr>
              <a:t>КомандаВЦ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Dusha V5" pitchFamily="2" charset="0"/>
              </a:rPr>
              <a:t>" является унитарной некоммерческой организацией, предоставляющей услуги в области добровольчества (волонтерства) через поддержку инициатив граждан, деятельности общественных объединений и других некоммерческих организаций для повышения эффективности работы добровольческого (волонтерского) сообщества, увеличения количества добровольцев (волонтеров) и социальных проектов посредством создания инфраструктуры для поддержки добровольчества (волонтерства).</a:t>
            </a:r>
            <a:endParaRPr lang="ru-RU" dirty="0">
              <a:solidFill>
                <a:schemeClr val="bg1"/>
              </a:solidFill>
              <a:latin typeface="Dusha V5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2E6F25-392B-3762-8860-A463019D1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499" y="0"/>
            <a:ext cx="5143501" cy="3429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04215B7-9B0F-6CAF-7E87-933241646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499" y="3376620"/>
            <a:ext cx="514350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6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B7EE3-D3CF-AF28-1D36-AAABDF438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Основные направления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04F443-BFE0-0127-9C5F-96140938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692" y="1325563"/>
            <a:ext cx="4999892" cy="466725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Спортивное добровольчество:</a:t>
            </a:r>
            <a:br>
              <a:rPr lang="ru-RU" dirty="0">
                <a:solidFill>
                  <a:schemeClr val="bg1"/>
                </a:solidFill>
                <a:latin typeface="Dusha V5" pitchFamily="2" charset="0"/>
              </a:rPr>
            </a:b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организация волонтерской программы на домашних матчах ФК «Балтика»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организация полумарафонов и марафонов (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Забег.РФ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, полумарафон </a:t>
            </a:r>
            <a:r>
              <a:rPr lang="en-US" dirty="0" err="1">
                <a:solidFill>
                  <a:schemeClr val="bg1"/>
                </a:solidFill>
                <a:latin typeface="Dusha V5" pitchFamily="2" charset="0"/>
              </a:rPr>
              <a:t>Amberman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» и 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тд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велопарады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 и другие спортивные события региона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943E58-58C3-98FA-31D7-C71DCAC73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910" y="4885474"/>
            <a:ext cx="2958790" cy="19725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49ED382-E381-1947-3101-E38654BF5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3210" y="4885473"/>
            <a:ext cx="2958790" cy="197252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709C2F2-AE33-13D7-3D90-350760FBDF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3909" y="2912946"/>
            <a:ext cx="2958791" cy="19725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8A5BA49-C1E9-EC88-19E2-F2A8BC0C4B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2956" y="2912945"/>
            <a:ext cx="2958789" cy="197252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E662A52-EFAC-329D-0431-9B4B861D36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3909" y="940416"/>
            <a:ext cx="2958792" cy="197252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E38DCD4-B909-CB4D-C88F-59799B5176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12700" y="940414"/>
            <a:ext cx="2958790" cy="197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571A4B6-1B3E-4BF3-02C6-8E9A8B249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167" y="0"/>
            <a:ext cx="3551193" cy="236098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635D041-93FC-CE1B-0AEF-B9D4CC320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785" y="-529898"/>
            <a:ext cx="3760019" cy="249982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C53252-C6C2-21DD-BD8F-5C123A5F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1196B-24C0-5796-A0FA-51CD32D7B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6976" y="756186"/>
            <a:ext cx="5058508" cy="435133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Событийное добровольчество: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организация фестивалей различного формата (фестиваль кино «Короче», Калининград Сити Джаз, </a:t>
            </a:r>
            <a:r>
              <a:rPr lang="en-US" dirty="0" err="1">
                <a:solidFill>
                  <a:schemeClr val="bg1"/>
                </a:solidFill>
                <a:latin typeface="Dusha V5" pitchFamily="2" charset="0"/>
              </a:rPr>
              <a:t>Playport</a:t>
            </a:r>
            <a:r>
              <a:rPr lang="en-US" dirty="0">
                <a:solidFill>
                  <a:schemeClr val="bg1"/>
                </a:solidFill>
                <a:latin typeface="Dusha V5" pitchFamily="2" charset="0"/>
              </a:rPr>
              <a:t> fest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 и 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др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организация концертов (концерт Дианы Арбениной, Дискотека 90-х)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A6220EC-EBCA-98E0-718E-F759DD304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4358176"/>
            <a:ext cx="3746810" cy="24998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DC0F45F-B591-E880-A6FF-37FFFF154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0167" y="4173022"/>
            <a:ext cx="3579970" cy="268497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A59702-69D7-A486-21C9-6231DAC362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3328" y="1774520"/>
            <a:ext cx="3746809" cy="24998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8668E89-4719-0E79-43C0-FC55B5C76D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647" y="1690688"/>
            <a:ext cx="3654814" cy="268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9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8FF3A-59DF-A459-829B-520F7FF94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2ABDC-F02F-15DD-1549-15E36F39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16" y="547808"/>
            <a:ext cx="6494584" cy="667818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Экологическое добровольчество: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главный организатор проекта «Чистые игры» в 2021 году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эко-акции, субботники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0BBC00-2517-411F-2E0D-70EAAC85A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805" y="0"/>
            <a:ext cx="5334195" cy="35547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91A20E-43AC-DB67-DB2E-AB5CBCB52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805" y="3256156"/>
            <a:ext cx="5398549" cy="360184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EE81DBA-AC97-28A3-EF61-69A8FB8ED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0713" y="3256156"/>
            <a:ext cx="5457092" cy="364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3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18572-97D7-C377-01F2-AAC30E8F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257F3-D25A-086B-1B44-243C07B6D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514" y="365125"/>
            <a:ext cx="7316486" cy="435133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Dusha V5" pitchFamily="2" charset="0"/>
              </a:rPr>
              <a:t>Социальное добровольчество:</a:t>
            </a:r>
          </a:p>
          <a:p>
            <a:r>
              <a:rPr lang="ru-RU" sz="3200" dirty="0">
                <a:solidFill>
                  <a:schemeClr val="bg1"/>
                </a:solidFill>
                <a:latin typeface="Dusha V5" pitchFamily="2" charset="0"/>
              </a:rPr>
              <a:t>- реализация проекта «Искусство в добре»</a:t>
            </a:r>
          </a:p>
          <a:p>
            <a:r>
              <a:rPr lang="ru-RU" sz="3200" dirty="0">
                <a:solidFill>
                  <a:schemeClr val="bg1"/>
                </a:solidFill>
                <a:latin typeface="Dusha V5" pitchFamily="2" charset="0"/>
              </a:rPr>
              <a:t>- помощь в проведении акций БЦ «Верю в чудо»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847757-0849-9062-19EF-D75E764F5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3B434D-9D02-E13A-F51E-646B6DFB6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11" y="2865406"/>
            <a:ext cx="2732514" cy="18216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AE4D866-2C58-DE0B-1F87-75B9ABCC86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585" y="2859770"/>
            <a:ext cx="2691682" cy="179445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2DD6421-139E-E69E-CF2C-712B9D01CA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92718"/>
            <a:ext cx="3256156" cy="217077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EB15E8F-2480-19B8-8B08-16B554C0E4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2657" y="2859770"/>
            <a:ext cx="2707073" cy="180471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047C9A8-2553-042D-D0FD-B054054A40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1019" y="4687082"/>
            <a:ext cx="3256157" cy="217077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A1BF37D-04CA-88EE-B615-7532C38507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7175" y="4688159"/>
            <a:ext cx="3256156" cy="21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8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696F2-AA17-526E-718C-9946897E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«Искусство в добре»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EBD399-880A-B5DB-499A-5148A0B50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Цель:  Развитие у волонтеров профессиональных навыков в взаимодействии и работе с детьми-инвалидами, а также работе в команде, проектной деятельности, развитие компетенций волонтеров международных событий.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31DDCB-0A40-278B-DCBB-AC4DB7172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2819" y="3705922"/>
            <a:ext cx="4728117" cy="315207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D29DB7-DA70-1F03-CE43-E141CEE63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298" y="3735659"/>
            <a:ext cx="4728117" cy="31520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8773CA-644A-2A2C-E46B-1A50F9FDD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3414" y="3735659"/>
            <a:ext cx="4728118" cy="31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49415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13C48-E507-7C46-A05B-AD9151C22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9248"/>
            <a:ext cx="10515600" cy="1325563"/>
          </a:xfrm>
        </p:spPr>
        <p:txBody>
          <a:bodyPr/>
          <a:lstStyle/>
          <a:p>
            <a:endParaRPr dirty="0" lang="ru-RU">
              <a:solidFill>
                <a:schemeClr val="bg1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FF8A23F-1212-D54E-AD50-B0C76A780474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0537"/>
            <a:ext cx="4172297" cy="278044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159A4A-A1E4-554A-8EF6-78DA57044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911" y="4105255"/>
            <a:ext cx="4215208" cy="280904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0322058-2E8B-D047-83A6-331D706A7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2298" y="1400537"/>
            <a:ext cx="4058662" cy="270471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6569B45-B472-1442-8778-8E714D9908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2297" y="4127122"/>
            <a:ext cx="4058662" cy="275857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FC23562-05E3-E845-B96A-838992F48D7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3" r="1"/>
          <a:stretch/>
        </p:blipFill>
        <p:spPr>
          <a:xfrm>
            <a:off x="8230959" y="1400536"/>
            <a:ext cx="3884296" cy="269798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7514AE4-8D4B-924C-B601-94C9140316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0959" y="4108468"/>
            <a:ext cx="4048565" cy="26979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894D9E-1FCC-17F0-C710-7A333B6CB9EF}"/>
              </a:ext>
            </a:extLst>
          </p:cNvPr>
          <p:cNvSpPr txBox="1"/>
          <p:nvPr/>
        </p:nvSpPr>
        <p:spPr>
          <a:xfrm>
            <a:off x="599476" y="367186"/>
            <a:ext cx="11053262" cy="95410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z="2800">
                <a:solidFill>
                  <a:schemeClr val="bg1"/>
                </a:solidFill>
                <a:latin charset="0" pitchFamily="2" typeface="Dusha V5"/>
              </a:rPr>
              <a:t>Мероприятия в рамках проекта: мастер-классы, экскурсии, новогодние поздравления и </a:t>
            </a:r>
            <a:r>
              <a:rPr dirty="0" err="1" lang="ru-RU" sz="2800">
                <a:solidFill>
                  <a:schemeClr val="bg1"/>
                </a:solidFill>
                <a:latin charset="0" pitchFamily="2" typeface="Dusha V5"/>
              </a:rPr>
              <a:t>др</a:t>
            </a:r>
            <a:endParaRPr dirty="0" lang="ru-RU" sz="2800">
              <a:solidFill>
                <a:schemeClr val="bg1"/>
              </a:solidFill>
              <a:latin charset="0" pitchFamily="2" typeface="Dusha V5"/>
            </a:endParaRPr>
          </a:p>
        </p:txBody>
      </p:sp>
    </p:spTree>
    <p:extLst>
      <p:ext uri="{BB962C8B-B14F-4D97-AF65-F5344CB8AC3E}">
        <p14:creationId xmlns:p14="http://schemas.microsoft.com/office/powerpoint/2010/main" val="94543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3D131-A5AF-E655-1595-B6B9DB80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Наши партнеры: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21D38-E950-700D-66B7-0F9F447E0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50169" cy="4351338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ГАУ КО «</a:t>
            </a:r>
            <a:r>
              <a:rPr lang="ru-RU" dirty="0" err="1">
                <a:solidFill>
                  <a:schemeClr val="bg1"/>
                </a:solidFill>
                <a:latin typeface="Dusha V5" pitchFamily="2" charset="0"/>
              </a:rPr>
              <a:t>Ростех</a:t>
            </a:r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 Арена»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АО «Футбольный клуб «Балтика»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Федерация триатлона Калининградской области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Благотворительный центр «Верю в чудо»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Благотворительные фонды «Берег Надежды» и «Пчелка»</a:t>
            </a:r>
          </a:p>
          <a:p>
            <a:r>
              <a:rPr lang="ru-RU" dirty="0">
                <a:solidFill>
                  <a:schemeClr val="bg1"/>
                </a:solidFill>
                <a:latin typeface="Dusha V5" pitchFamily="2" charset="0"/>
              </a:rPr>
              <a:t>- Благотворительный детский центр «Яблонька»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4C1949-054D-B8A1-8B3E-40CD7B094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06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288</Words>
  <Application>Microsoft Office PowerPoint</Application>
  <PresentationFormat>Широкоэкранный</PresentationFormat>
  <Paragraphs>35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Dusha V5</vt:lpstr>
      <vt:lpstr>Helvetica Neue</vt:lpstr>
      <vt:lpstr>Тема Office</vt:lpstr>
      <vt:lpstr>АНО «Волонтерский центр КомандаВЦ»</vt:lpstr>
      <vt:lpstr>Презентация PowerPoint</vt:lpstr>
      <vt:lpstr>Основные направления деятельности</vt:lpstr>
      <vt:lpstr>Презентация PowerPoint</vt:lpstr>
      <vt:lpstr>Презентация PowerPoint</vt:lpstr>
      <vt:lpstr>Презентация PowerPoint</vt:lpstr>
      <vt:lpstr>«Искусство в добре»</vt:lpstr>
      <vt:lpstr>Презентация PowerPoint</vt:lpstr>
      <vt:lpstr>Наши партнеры:</vt:lpstr>
      <vt:lpstr>За 2022-2023 год</vt:lpstr>
      <vt:lpstr>Мы в социальных сетях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 «Волонтерский центр КомандаВЦ»</dc:title>
  <dc:creator>Microsoft Office User</dc:creator>
  <cp:lastModifiedBy>User</cp:lastModifiedBy>
  <cp:revision>3</cp:revision>
  <dcterms:created xsi:type="dcterms:W3CDTF">2023-08-27T20:54:07Z</dcterms:created>
  <dcterms:modified xsi:type="dcterms:W3CDTF">2023-09-01T09:33:09Z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873321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