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68" r:id="rId3"/>
    <p:sldId id="257" r:id="rId4"/>
    <p:sldId id="272" r:id="rId5"/>
    <p:sldId id="27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D1E46-56DA-43AA-8312-AE023AD711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74630-35E1-48DC-BC9F-A0F17648C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12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846B-3150-4E09-950E-F6194AB8FD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79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8F7C74-A613-4F55-9414-E56BCD94534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C7A5E6-5160-4ACC-8BF6-1033A84D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82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C74-A613-4F55-9414-E56BCD94534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A5E6-5160-4ACC-8BF6-1033A84D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3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8F7C74-A613-4F55-9414-E56BCD94534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C7A5E6-5160-4ACC-8BF6-1033A84D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9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C74-A613-4F55-9414-E56BCD94534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1C7A5E6-5160-4ACC-8BF6-1033A84D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2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8F7C74-A613-4F55-9414-E56BCD94534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C7A5E6-5160-4ACC-8BF6-1033A84D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3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C74-A613-4F55-9414-E56BCD94534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A5E6-5160-4ACC-8BF6-1033A84D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10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C74-A613-4F55-9414-E56BCD94534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A5E6-5160-4ACC-8BF6-1033A84D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45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C74-A613-4F55-9414-E56BCD94534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A5E6-5160-4ACC-8BF6-1033A84D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C74-A613-4F55-9414-E56BCD94534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A5E6-5160-4ACC-8BF6-1033A84D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4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8F7C74-A613-4F55-9414-E56BCD94534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C7A5E6-5160-4ACC-8BF6-1033A84D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1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C74-A613-4F55-9414-E56BCD94534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A5E6-5160-4ACC-8BF6-1033A84D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9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58F7C74-A613-4F55-9414-E56BCD945348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1C7A5E6-5160-4ACC-8BF6-1033A84D07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58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microsoft.com/office/2007/relationships/hdphoto" Target="../media/hdphoto2.wdp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Быть добру\Desktop\1сейчас надо\сыауацуацуацпа.png">
            <a:extLst>
              <a:ext uri="{FF2B5EF4-FFF2-40B4-BE49-F238E27FC236}">
                <a16:creationId xmlns:a16="http://schemas.microsoft.com/office/drawing/2014/main" id="{243EBC6B-3EB7-40D0-ADE5-854F07A58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2"/>
          <a:stretch/>
        </p:blipFill>
        <p:spPr bwMode="auto">
          <a:xfrm>
            <a:off x="2898947" y="833315"/>
            <a:ext cx="5779066" cy="498084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71F822-494B-4B2E-92E3-85D0BC2C1209}"/>
              </a:ext>
            </a:extLst>
          </p:cNvPr>
          <p:cNvSpPr/>
          <p:nvPr/>
        </p:nvSpPr>
        <p:spPr>
          <a:xfrm>
            <a:off x="2131215" y="5127642"/>
            <a:ext cx="8208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Проект « Вешалка Добра»</a:t>
            </a:r>
          </a:p>
        </p:txBody>
      </p:sp>
    </p:spTree>
    <p:extLst>
      <p:ext uri="{BB962C8B-B14F-4D97-AF65-F5344CB8AC3E}">
        <p14:creationId xmlns:p14="http://schemas.microsoft.com/office/powerpoint/2010/main" val="369386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13045" y="2752918"/>
            <a:ext cx="7258167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Уже третий год Благотворительный фонд «Быть добру» реализуют социальный проект «Вешалка добра».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Проект направлен на оказание помощи малоимущим, многодетным семьям, людям, попавшим в тяжёлую жизненную ситуацию. 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Проект «Вешалка добра» - центр приема, сортировки и выдачи товаров первой необходимости. </a:t>
            </a:r>
          </a:p>
        </p:txBody>
      </p:sp>
      <p:pic>
        <p:nvPicPr>
          <p:cNvPr id="3075" name="Picture 3" descr="C:\Users\Быть добру\Desktop\1сейчас надо\20220820_1003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46"/>
          <a:stretch/>
        </p:blipFill>
        <p:spPr bwMode="auto">
          <a:xfrm>
            <a:off x="2243902" y="964134"/>
            <a:ext cx="2399265" cy="154498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Быть добру\Desktop\1сейчас надо\20220820_1551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40" y="926536"/>
            <a:ext cx="1956091" cy="15774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Быть добру\Desktop\1сейчас надо\20211116_1601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979" y="4928271"/>
            <a:ext cx="2808313" cy="15814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Быть добру\Desktop\1сейчас надо\20211116_1621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67" y="4928271"/>
            <a:ext cx="2808312" cy="15814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Быть добру\Desktop\1сейчас надо\20211116_16425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7" r="7394"/>
          <a:stretch/>
        </p:blipFill>
        <p:spPr bwMode="auto">
          <a:xfrm>
            <a:off x="9606136" y="2139712"/>
            <a:ext cx="2140484" cy="22836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Быть добру\Desktop\1сейчас надо\20211116_1645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60" y="964134"/>
            <a:ext cx="2059975" cy="154498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Быть добру\Desktop\1сейчас надо\20220122_16323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43" y="4928271"/>
            <a:ext cx="2808312" cy="15814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Быть добру\Desktop\1сейчас надо\сыауацуацуацпа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8"/>
          <a:stretch/>
        </p:blipFill>
        <p:spPr bwMode="auto">
          <a:xfrm>
            <a:off x="58540" y="2369489"/>
            <a:ext cx="2061206" cy="18314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77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2197A2-FD50-480C-B5C1-734162B1BC7D}"/>
              </a:ext>
            </a:extLst>
          </p:cNvPr>
          <p:cNvSpPr/>
          <p:nvPr/>
        </p:nvSpPr>
        <p:spPr>
          <a:xfrm>
            <a:off x="1224091" y="5537677"/>
            <a:ext cx="10379645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Также, в настоящее время, в связи со специальной военной операцией на Украине, в рамках проекта оказывается помощь вынужденным переселенцам из Запорожской и Херсонской областей, ДНР и ЛНР, проживающим на территории РСО - Алания, жителям Запорожской и Херсонской областей ДНР И ЛНР, военным на передовой и госпиталям.</a:t>
            </a:r>
          </a:p>
        </p:txBody>
      </p:sp>
      <p:pic>
        <p:nvPicPr>
          <p:cNvPr id="6" name="Picture 12" descr="C:\Users\Быть добру\Desktop\1сейчас надо\20220723_101423.jpg">
            <a:extLst>
              <a:ext uri="{FF2B5EF4-FFF2-40B4-BE49-F238E27FC236}">
                <a16:creationId xmlns:a16="http://schemas.microsoft.com/office/drawing/2014/main" id="{8C76007E-E565-4879-A9B6-4DB70FF4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7" y="2037403"/>
            <a:ext cx="2880320" cy="16220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C:\Users\Быть добру\Desktop\1сейчас надо\20220723_111713.jpg">
            <a:extLst>
              <a:ext uri="{FF2B5EF4-FFF2-40B4-BE49-F238E27FC236}">
                <a16:creationId xmlns:a16="http://schemas.microsoft.com/office/drawing/2014/main" id="{2EC0BE3A-20D9-4AE5-AB6F-BFD6B55F1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437" y="3777403"/>
            <a:ext cx="2916324" cy="16423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C:\Users\Быть добру\Desktop\1сейчас надо\20220813_101605.jpg">
            <a:extLst>
              <a:ext uri="{FF2B5EF4-FFF2-40B4-BE49-F238E27FC236}">
                <a16:creationId xmlns:a16="http://schemas.microsoft.com/office/drawing/2014/main" id="{D4405844-92CD-42A4-AF69-8E8361240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75" y="3802865"/>
            <a:ext cx="2926391" cy="16479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Быть добру\Desktop\1сейчас надо\Screenshot_20221003-221252_Video Player.jpg">
            <a:extLst>
              <a:ext uri="{FF2B5EF4-FFF2-40B4-BE49-F238E27FC236}">
                <a16:creationId xmlns:a16="http://schemas.microsoft.com/office/drawing/2014/main" id="{0779E0A5-909A-4872-A702-1EF1BD286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6581" r="11398" b="-1"/>
          <a:stretch/>
        </p:blipFill>
        <p:spPr bwMode="auto">
          <a:xfrm>
            <a:off x="3185304" y="655241"/>
            <a:ext cx="2470457" cy="13333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Быть добру\Desktop\1сейчас надо\Screenshot_20221003-221309_Video Player.jpg">
            <a:extLst>
              <a:ext uri="{FF2B5EF4-FFF2-40B4-BE49-F238E27FC236}">
                <a16:creationId xmlns:a16="http://schemas.microsoft.com/office/drawing/2014/main" id="{51D6DB27-DA36-4121-A4E8-1F2A1448A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2" r="11212"/>
          <a:stretch/>
        </p:blipFill>
        <p:spPr bwMode="auto">
          <a:xfrm>
            <a:off x="6149622" y="655241"/>
            <a:ext cx="2304256" cy="13333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C:\Users\Быть добру\Desktop\1сейчас надо\20220813_110157.jpg">
            <a:extLst>
              <a:ext uri="{FF2B5EF4-FFF2-40B4-BE49-F238E27FC236}">
                <a16:creationId xmlns:a16="http://schemas.microsoft.com/office/drawing/2014/main" id="{76EC9336-B6DD-479B-B608-745B07040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81" y="2061661"/>
            <a:ext cx="2803786" cy="157894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E:\Исходники 2022 год\вешалка\вешалка добра\20211116_152808 (3).jpg">
            <a:extLst>
              <a:ext uri="{FF2B5EF4-FFF2-40B4-BE49-F238E27FC236}">
                <a16:creationId xmlns:a16="http://schemas.microsoft.com/office/drawing/2014/main" id="{8FB208EE-764E-474A-9A9B-E31645D22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70"/>
          <a:stretch/>
        </p:blipFill>
        <p:spPr bwMode="auto">
          <a:xfrm>
            <a:off x="4420533" y="2378862"/>
            <a:ext cx="2724461" cy="10337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035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Users\Быть добру\Desktop\1сейчас надо\Screenshot_20220922-151348_Video Play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/>
          <a:stretch/>
        </p:blipFill>
        <p:spPr bwMode="auto">
          <a:xfrm>
            <a:off x="8036027" y="1052733"/>
            <a:ext cx="3616940" cy="20598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Быть добру\Desktop\1сейчас надо\photo_2022-10-03_23-45-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4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1" r="22886"/>
          <a:stretch/>
        </p:blipFill>
        <p:spPr bwMode="auto">
          <a:xfrm>
            <a:off x="442946" y="3562814"/>
            <a:ext cx="2430525" cy="16794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Быть добру\Desktop\1сейчас надо\photo_2022-10-03_23-48-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"/>
          <a:stretch/>
        </p:blipFill>
        <p:spPr bwMode="auto">
          <a:xfrm>
            <a:off x="3021083" y="3525298"/>
            <a:ext cx="2813217" cy="171700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29032" y="5283736"/>
            <a:ext cx="9733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 рамках акции «Посылка солдату»  осуществляется отправка гуманитарной помощи в зону спецоперации.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Это предметы первой необходимости, продукты, одежда, медикаменты, бытовая химия.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402D37-A489-4AF7-BDF3-B235516A1B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2" b="-8095"/>
          <a:stretch/>
        </p:blipFill>
        <p:spPr>
          <a:xfrm>
            <a:off x="5981913" y="3536376"/>
            <a:ext cx="2813217" cy="18747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863BC6-BA0B-48F4-BF4E-95A4728691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8"/>
          <a:stretch/>
        </p:blipFill>
        <p:spPr>
          <a:xfrm>
            <a:off x="8903182" y="3536376"/>
            <a:ext cx="2731118" cy="1694845"/>
          </a:xfrm>
          <a:prstGeom prst="rect">
            <a:avLst/>
          </a:prstGeom>
        </p:spPr>
      </p:pic>
      <p:pic>
        <p:nvPicPr>
          <p:cNvPr id="22" name="Picture 3" descr="C:\Users\Быть добру\Desktop\1сейчас надо\20220617_205458.jpg">
            <a:extLst>
              <a:ext uri="{FF2B5EF4-FFF2-40B4-BE49-F238E27FC236}">
                <a16:creationId xmlns:a16="http://schemas.microsoft.com/office/drawing/2014/main" id="{AF21A17C-31F2-4246-8321-BCF9B0CE1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1" y="1064198"/>
            <a:ext cx="3616941" cy="20368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Быть добру\Desktop\1сейчас надо\20220401_153924.jpg">
            <a:extLst>
              <a:ext uri="{FF2B5EF4-FFF2-40B4-BE49-F238E27FC236}">
                <a16:creationId xmlns:a16="http://schemas.microsoft.com/office/drawing/2014/main" id="{76E6E2BE-7419-403E-99C6-014ABCF69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29" y="1064198"/>
            <a:ext cx="3616941" cy="20368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002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60B7F7-4A3C-4BB1-9C91-3BA4DB1DF374}"/>
              </a:ext>
            </a:extLst>
          </p:cNvPr>
          <p:cNvSpPr/>
          <p:nvPr/>
        </p:nvSpPr>
        <p:spPr>
          <a:xfrm>
            <a:off x="1229032" y="5283736"/>
            <a:ext cx="9733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8" name="Picture 4" descr="C:\Users\Быть добру\Desktop\1сейчас надо\сыауацуацуацпа.png">
            <a:extLst>
              <a:ext uri="{FF2B5EF4-FFF2-40B4-BE49-F238E27FC236}">
                <a16:creationId xmlns:a16="http://schemas.microsoft.com/office/drawing/2014/main" id="{92206900-B364-46E6-96E2-0CC70E35B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2"/>
          <a:stretch/>
        </p:blipFill>
        <p:spPr bwMode="auto">
          <a:xfrm>
            <a:off x="3628992" y="1195387"/>
            <a:ext cx="4032795" cy="3475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Быть добру\Desktop\1сейчас надо\png_20220215_145935_0000.png">
            <a:extLst>
              <a:ext uri="{FF2B5EF4-FFF2-40B4-BE49-F238E27FC236}">
                <a16:creationId xmlns:a16="http://schemas.microsoft.com/office/drawing/2014/main" id="{7AF36BD6-1DC8-420D-8B5F-3AE4DA509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306" y="4435486"/>
            <a:ext cx="2275030" cy="22750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1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Дивиденд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21</TotalTime>
  <Words>145</Words>
  <Application>Microsoft Office PowerPoint</Application>
  <PresentationFormat>Широкоэкранный</PresentationFormat>
  <Paragraphs>9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 Black</vt:lpstr>
      <vt:lpstr>Calibri</vt:lpstr>
      <vt:lpstr>Corbel</vt:lpstr>
      <vt:lpstr>Gill Sans MT</vt:lpstr>
      <vt:lpstr>Wingdings 2</vt:lpstr>
      <vt:lpstr>Дивиденд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Лиана Агаева</dc:creator>
  <cp:lastModifiedBy>PC</cp:lastModifiedBy>
  <cp:revision>4</cp:revision>
  <dcterms:created xsi:type="dcterms:W3CDTF">2023-05-29T18:11:54Z</dcterms:created>
  <dcterms:modified xsi:type="dcterms:W3CDTF">2024-03-13T10:44:27Z</dcterms:modified>
</cp:coreProperties>
</file>