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7" r:id="rId8"/>
    <p:sldId id="260" r:id="rId9"/>
    <p:sldId id="261" r:id="rId10"/>
    <p:sldId id="262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44E0FC-F3FF-40F2-850D-2EA98CA4CDE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CC7D58-F249-4139-9FC5-915F6EEE22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Волонтерское объединение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 Открытые сердца»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Открытые сердца-помогут вам всегда!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1619672" y="5461992"/>
            <a:ext cx="914400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2823260" y="5461992"/>
            <a:ext cx="914400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3970784" y="5461992"/>
            <a:ext cx="914400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5076056" y="5461992"/>
            <a:ext cx="914400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467544" y="5461992"/>
            <a:ext cx="914400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6228184" y="5461992"/>
            <a:ext cx="914400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423016" y="5524380"/>
            <a:ext cx="914400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54733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84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Объект 2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4" y="3675211"/>
            <a:ext cx="4036913" cy="30276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4834880" cy="16561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rgbClr val="FFFF00"/>
                </a:solidFill>
              </a:rPr>
              <a:t>Мы за ЗОЖ!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0918"/>
            <a:ext cx="4427984" cy="33209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744416" cy="2808312"/>
          </a:xfrm>
          <a:prstGeom prst="rect">
            <a:avLst/>
          </a:prstGeom>
        </p:spPr>
      </p:pic>
      <p:pic>
        <p:nvPicPr>
          <p:cNvPr id="34" name="гимн - Волонтер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27505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5930900" cy="3384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01008"/>
            <a:ext cx="4932040" cy="32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19295"/>
      </p:ext>
    </p:extLst>
  </p:cSld>
  <p:clrMapOvr>
    <a:masterClrMapping/>
  </p:clrMapOvr>
  <p:transition spd="med" advClick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имн - Волонтер (www.hotplayer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1963" y="4095750"/>
            <a:ext cx="609600" cy="609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537321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а </a:t>
            </a:r>
            <a:r>
              <a:rPr lang="ru-RU" sz="2800" b="1" dirty="0" smtClean="0">
                <a:solidFill>
                  <a:srgbClr val="FF0000"/>
                </a:solidFill>
              </a:rPr>
              <a:t>2022 год мы организовали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порядка 27 волонтерских акций,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приняли участие и оказали помощь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в организации около 45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спортивных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мероприятий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Все мы разные!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Но у каждого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из нас доброе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сердце!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70" y="2824721"/>
            <a:ext cx="6012160" cy="4008107"/>
          </a:xfrm>
          <a:prstGeom prst="rect">
            <a:avLst/>
          </a:prstGeom>
        </p:spPr>
      </p:pic>
      <p:sp>
        <p:nvSpPr>
          <p:cNvPr id="5" name="Сердце 4"/>
          <p:cNvSpPr/>
          <p:nvPr/>
        </p:nvSpPr>
        <p:spPr>
          <a:xfrm>
            <a:off x="1835696" y="3882742"/>
            <a:ext cx="1152128" cy="1058426"/>
          </a:xfrm>
          <a:prstGeom prst="hear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4757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4" y="3212976"/>
            <a:ext cx="5467536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568960" cy="53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8291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3096344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734" y="116632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Деятельность нашего объединения разнообразна….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9080"/>
            <a:ext cx="3960440" cy="25922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35293" cy="2592288"/>
          </a:xfrm>
          <a:prstGeom prst="rect">
            <a:avLst/>
          </a:prstGeom>
        </p:spPr>
      </p:pic>
      <p:pic>
        <p:nvPicPr>
          <p:cNvPr id="22" name="гимн - Волонтер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6419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3744416" cy="2141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829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ы оказываем помощь всем кто в ней нуждается!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1600"/>
            <a:ext cx="5184576" cy="2705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40" y="4221088"/>
            <a:ext cx="5052053" cy="2273424"/>
          </a:xfrm>
          <a:prstGeom prst="rect">
            <a:avLst/>
          </a:prstGeom>
        </p:spPr>
      </p:pic>
      <p:pic>
        <p:nvPicPr>
          <p:cNvPr id="7" name="гимн - Волонтер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6672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288"/>
            <a:ext cx="1801813" cy="3006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28" y="3695296"/>
            <a:ext cx="2016224" cy="3162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6" y="3824015"/>
            <a:ext cx="2376264" cy="30339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1"/>
            <a:ext cx="5400600" cy="33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2201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5071854" cy="30775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</a:rPr>
              <a:t>Дарим хорошее              настроение!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" name="гимн - Волонтер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1490" y="6021288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774137" cy="249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20081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016375" cy="25781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46" y="3284984"/>
            <a:ext cx="5256584" cy="3481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77848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67977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313"/>
            <a:ext cx="2792413" cy="5170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632"/>
            <a:ext cx="6208690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67742"/>
            <a:ext cx="6208690" cy="35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51185"/>
      </p:ext>
    </p:extLst>
  </p:cSld>
  <p:clrMapOvr>
    <a:masterClrMapping/>
  </p:clrMapOvr>
  <p:transition spd="med" advClick="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466"/>
            <a:ext cx="7776863" cy="50744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  </a:t>
            </a:r>
            <a:r>
              <a:rPr lang="ru-RU" sz="4800" b="1" i="1" dirty="0" smtClean="0">
                <a:solidFill>
                  <a:srgbClr val="C00000"/>
                </a:solidFill>
              </a:rPr>
              <a:t>Пропагандируем спорт…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15" name="гимн - Волонтер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609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55312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" y="3645024"/>
            <a:ext cx="4392488" cy="30471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427984" cy="23042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   </a:t>
            </a:r>
            <a:r>
              <a:rPr lang="ru-RU" sz="5400" b="1" i="1" dirty="0" smtClean="0">
                <a:solidFill>
                  <a:srgbClr val="FFC000"/>
                </a:solidFill>
              </a:rPr>
              <a:t>и сами им занимаемся!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55976" cy="3266982"/>
          </a:xfrm>
          <a:prstGeom prst="rect">
            <a:avLst/>
          </a:prstGeom>
        </p:spPr>
      </p:pic>
      <p:pic>
        <p:nvPicPr>
          <p:cNvPr id="14" name="гимн - Волонтер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5805264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06" y="3645024"/>
            <a:ext cx="439539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8402"/>
      </p:ext>
    </p:extLst>
  </p:cSld>
  <p:clrMapOvr>
    <a:masterClrMapping/>
  </p:clrMapOvr>
  <p:transition spd="med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512</TotalTime>
  <Words>46</Words>
  <Application>Microsoft Office PowerPoint</Application>
  <PresentationFormat>Экран (4:3)</PresentationFormat>
  <Paragraphs>9</Paragraphs>
  <Slides>13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Волонтерское объединение « Открытые сердца»</vt:lpstr>
      <vt:lpstr>Деятельность нашего объединения разнообразна….</vt:lpstr>
      <vt:lpstr>Мы оказываем помощь всем кто в ней нуждается!</vt:lpstr>
      <vt:lpstr>Презентация PowerPoint</vt:lpstr>
      <vt:lpstr> Дарим хорошее              настроение!</vt:lpstr>
      <vt:lpstr>Презентация PowerPoint</vt:lpstr>
      <vt:lpstr>Презентация PowerPoint</vt:lpstr>
      <vt:lpstr>  Пропагандируем спорт…</vt:lpstr>
      <vt:lpstr>   и сами им занимаемся!</vt:lpstr>
      <vt:lpstr>  Мы за ЗОЖ!</vt:lpstr>
      <vt:lpstr>Презентация PowerPoint</vt:lpstr>
      <vt:lpstr>За 2022 год мы организовали  порядка 27 волонтерских акций,  приняли участие и оказали помощь  в организации около 45 спортивных  мероприятий. Все мы разные! Но у каждого  из нас доброе сердце! 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объединение « Открытые сердца»</dc:title>
  <dc:creator>Molodost</dc:creator>
  <cp:lastModifiedBy>Molodost</cp:lastModifiedBy>
  <cp:revision>22</cp:revision>
  <dcterms:created xsi:type="dcterms:W3CDTF">2022-12-05T12:04:00Z</dcterms:created>
  <dcterms:modified xsi:type="dcterms:W3CDTF">2022-12-16T06:30:36Z</dcterms:modified>
</cp:coreProperties>
</file>