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Merriweather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.fntdata"/><Relationship Id="rId6" Type="http://schemas.openxmlformats.org/officeDocument/2006/relationships/slide" Target="slides/slide1.xml"/><Relationship Id="rId18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940d4e2de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a940d4e2de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a95f1b62b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a95f1b62b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a95f1b62b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a95f1b62b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95f1b62b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a95f1b62b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95f1b62b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95f1b62b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a95f1b62b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a95f1b62b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95f1b62b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95f1b62b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1289250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/>
              <a:t>Волонтерский отряд -”Лидер-клуб”</a:t>
            </a:r>
            <a:endParaRPr sz="2700"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9675" y="0"/>
            <a:ext cx="1774325" cy="99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825" y="1814775"/>
            <a:ext cx="1805348" cy="1805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784625" y="131730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 нашей организации: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latin typeface="Merriweather"/>
                <a:ea typeface="Merriweather"/>
                <a:cs typeface="Merriweather"/>
                <a:sym typeface="Merriweather"/>
              </a:rPr>
              <a:t>Волонтерский отряд “Лидер-клуб” сформирован в МБОУ “Гимназия №29” Уссурийского городского округа. В данной организации, состав волонтеров строится из активистов, а также учащихся Гимназии. Наш отряд занимается разным видом волонтерской деятельности, также берет на себя ответственность всех мероприятий в школе. Наш сплоченный и дружный коллектив всегда готов бескорыстно помочь людям в любой ситуации, потому что сила - в добре. Наша организация зарегистрирована на платформе Добро.рф. </a:t>
            </a:r>
            <a:br>
              <a:rPr lang="ru">
                <a:latin typeface="Merriweather"/>
                <a:ea typeface="Merriweather"/>
                <a:cs typeface="Merriweather"/>
                <a:sym typeface="Merriweather"/>
              </a:rPr>
            </a:br>
            <a:br>
              <a:rPr lang="ru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ru">
                <a:latin typeface="Merriweather"/>
                <a:ea typeface="Merriweather"/>
                <a:cs typeface="Merriweather"/>
                <a:sym typeface="Merriweather"/>
              </a:rPr>
              <a:t>В данной презентации мы хотим показать часть нашей работы, некоторые мероприятия и маленькие помощи людям.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2875" y="4452375"/>
            <a:ext cx="691123" cy="69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220"/>
              <a:t>Первым нашим мероприятием было шоу талантов “Выше звёзд”:</a:t>
            </a:r>
            <a:endParaRPr sz="2220"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Ученики нашей Гимназии демонстрировали свои таланты на сцене перед публикой. Победители были награждены грамотами. Данное мероприятие нам помогло найти много талантливых людей, с которыми мы будем работать в будущем.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4025" y="-5"/>
            <a:ext cx="5399974" cy="4049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9942" y="4049975"/>
            <a:ext cx="1944043" cy="109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920"/>
              <a:t>Следующим шагом, была акция по сбору макулатуры “Собери макулатуру - спаси дерево”. Наши ученики собрали больше чем тонну макулатуры и спасли 14 деревьев. Победители данной акции получили сладкий подарок и грамоты.</a:t>
            </a:r>
            <a:endParaRPr sz="1920"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5700"/>
            <a:ext cx="3989776" cy="30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505700"/>
            <a:ext cx="3989776" cy="30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5594" y="4581899"/>
            <a:ext cx="998405" cy="5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282625" y="1226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Наш отряд поддерживает патриотизм в нашей гимназии. Часто происходит торжественное поднятие флага Российской Федерации.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849" y="500925"/>
            <a:ext cx="4236051" cy="35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3813" y="4074650"/>
            <a:ext cx="1900181" cy="106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25" y="31905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220"/>
              <a:t>В связи с политической ситуацией на данный момент, наши волонтеры и учащиеся Гимназии собирают гуманитарную помощь нашим солдатам на СВО.</a:t>
            </a:r>
            <a:endParaRPr sz="2220"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6463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4100" y="3891800"/>
            <a:ext cx="969898" cy="125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384475" y="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920"/>
              <a:t>Также для наших волонтеров проходят профориентационные лекции. К примеру на данной фотографии изображена лекция по теме “Работа инженера атомщика”.</a:t>
            </a:r>
            <a:endParaRPr sz="1920"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4075"/>
            <a:ext cx="5528899" cy="365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4400" y="3433718"/>
            <a:ext cx="3039600" cy="1709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384050" y="153187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“Лидер-клуб” - организация, где возможно все.</a:t>
            </a:r>
            <a:endParaRPr/>
          </a:p>
        </p:txBody>
      </p:sp>
      <p:sp>
        <p:nvSpPr>
          <p:cNvPr id="123" name="Google Shape;123;p20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 txBox="1"/>
          <p:nvPr>
            <p:ph idx="2" type="body"/>
          </p:nvPr>
        </p:nvSpPr>
        <p:spPr>
          <a:xfrm>
            <a:off x="5024525" y="516000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На этом всё, мы Вам продемонстрировали нашу работу, но это только малая часть. Мы - первые! Мы не собираемся останавливаться и будем двигаться только вперед. </a:t>
            </a:r>
            <a:br>
              <a:rPr lang="ru"/>
            </a:br>
            <a:br>
              <a:rPr lang="ru"/>
            </a:br>
            <a:r>
              <a:rPr lang="ru"/>
              <a:t>Спасибо за внимание, до новых встреч!</a:t>
            </a:r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325" y="2022475"/>
            <a:ext cx="3419075" cy="305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