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0" y="2276872"/>
            <a:ext cx="8500236" cy="2462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44" y="2215732"/>
            <a:ext cx="2527301" cy="2365396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3306" y="548680"/>
            <a:ext cx="706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волонтёрская деятельность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180573" cy="5492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73" y="1340768"/>
            <a:ext cx="4942480" cy="5492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453" y="188640"/>
            <a:ext cx="894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собираем  гуманитарную помощь бойцам СВО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9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 b="19279"/>
          <a:stretch/>
        </p:blipFill>
        <p:spPr>
          <a:xfrm>
            <a:off x="37569" y="548679"/>
            <a:ext cx="4533954" cy="5986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9" b="18918"/>
          <a:stretch/>
        </p:blipFill>
        <p:spPr>
          <a:xfrm>
            <a:off x="4539973" y="551047"/>
            <a:ext cx="4481413" cy="60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7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14779"/>
          <a:stretch/>
        </p:blipFill>
        <p:spPr>
          <a:xfrm>
            <a:off x="15805" y="123470"/>
            <a:ext cx="4515349" cy="6435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3" b="33513"/>
          <a:stretch/>
        </p:blipFill>
        <p:spPr>
          <a:xfrm>
            <a:off x="4518684" y="123470"/>
            <a:ext cx="4625316" cy="3360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84133"/>
            <a:ext cx="4757896" cy="307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-20230419-WA001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1270693" y="942920"/>
            <a:ext cx="6836515" cy="49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30419-WA001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1081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</TotalTime>
  <Words>9</Words>
  <Application>Microsoft Office PowerPoint</Application>
  <PresentationFormat>Экран (4:3)</PresentationFormat>
  <Paragraphs>2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Саня</dc:creator>
  <cp:lastModifiedBy>Саня</cp:lastModifiedBy>
  <cp:revision>2</cp:revision>
  <dcterms:created xsi:type="dcterms:W3CDTF">2023-04-19T16:20:10Z</dcterms:created>
  <dcterms:modified xsi:type="dcterms:W3CDTF">2023-04-20T07:02:55Z</dcterms:modified>
</cp:coreProperties>
</file>