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2" r:id="rId3"/>
    <p:sldId id="305" r:id="rId4"/>
    <p:sldId id="306" r:id="rId5"/>
    <p:sldId id="266" r:id="rId6"/>
    <p:sldId id="307" r:id="rId7"/>
    <p:sldId id="311" r:id="rId8"/>
    <p:sldId id="312" r:id="rId9"/>
    <p:sldId id="315" r:id="rId10"/>
    <p:sldId id="314" r:id="rId11"/>
    <p:sldId id="267" r:id="rId12"/>
    <p:sldId id="310" r:id="rId13"/>
    <p:sldId id="271" r:id="rId14"/>
    <p:sldId id="30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581" y="-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140968"/>
            <a:ext cx="8638976" cy="1470025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Волонтёрская организация Сухиничского района «Территория добрых дел» </a:t>
            </a:r>
            <a:br>
              <a:rPr lang="ru-RU" sz="3600" b="1" dirty="0" smtClean="0"/>
            </a:br>
            <a:r>
              <a:rPr lang="ru-RU" sz="3600" b="1" dirty="0" smtClean="0"/>
              <a:t>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971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79512" y="332656"/>
            <a:ext cx="8743222" cy="45720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 smtClean="0"/>
              <a:t>Волонтёры событийных мероприятий </a:t>
            </a:r>
            <a:r>
              <a:rPr lang="ru-RU" sz="2000" dirty="0" smtClean="0"/>
              <a:t> </a:t>
            </a:r>
          </a:p>
          <a:p>
            <a:pPr>
              <a:buFontTx/>
              <a:buChar char="-"/>
            </a:pP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84" y="3960185"/>
            <a:ext cx="4058104" cy="27059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38" y="980728"/>
            <a:ext cx="5067411" cy="33789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8"/>
          <a:stretch/>
        </p:blipFill>
        <p:spPr>
          <a:xfrm>
            <a:off x="5940152" y="1058178"/>
            <a:ext cx="2755136" cy="27996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82726"/>
            <a:ext cx="3336032" cy="25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8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2" y="1124744"/>
            <a:ext cx="8388382" cy="559334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5536" y="40466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dirty="0" smtClean="0"/>
              <a:t> спортивно-патриотические соревнования «Гонка сильнейших» (</a:t>
            </a:r>
            <a:r>
              <a:rPr lang="ru-RU" dirty="0" err="1" smtClean="0"/>
              <a:t>с.Богдановы</a:t>
            </a:r>
            <a:r>
              <a:rPr lang="ru-RU" dirty="0" smtClean="0"/>
              <a:t> Колодези», 2022 год)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40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288" y="332656"/>
            <a:ext cx="8136904" cy="2448272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Ежегодный форум добровольцев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" b="4894"/>
          <a:stretch/>
        </p:blipFill>
        <p:spPr>
          <a:xfrm>
            <a:off x="251520" y="1196752"/>
            <a:ext cx="8676456" cy="5173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5696" y="63093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Муниципальный форум волонтеров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203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32656"/>
            <a:ext cx="6051035" cy="4032448"/>
          </a:xfrm>
          <a:prstGeom prst="rect">
            <a:avLst/>
          </a:prstGeom>
        </p:spPr>
      </p:pic>
      <p:pic>
        <p:nvPicPr>
          <p:cNvPr id="1026" name="Picture 2" descr="D:\Рабочий стол\МОЯ РАБОТА\z9G7o6Pvu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5" y="2636912"/>
            <a:ext cx="540271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75656" y="6251551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Фотовыставка  «Добро в лицах» по итогам 2021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56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88640"/>
            <a:ext cx="6491064" cy="2194264"/>
          </a:xfrm>
        </p:spPr>
        <p:txBody>
          <a:bodyPr/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Благотворительный проект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427" y="923268"/>
            <a:ext cx="5327915" cy="3779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78737"/>
            <a:ext cx="5327915" cy="3779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8" y="764704"/>
            <a:ext cx="4556867" cy="3232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9" y="3356992"/>
            <a:ext cx="4464496" cy="316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" b="32800"/>
          <a:stretch/>
        </p:blipFill>
        <p:spPr>
          <a:xfrm>
            <a:off x="306089" y="2060848"/>
            <a:ext cx="8604448" cy="40958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6667" y="616530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Лагерный сбор актива старшеклассников «Мы вместе» в 2021 году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332656"/>
            <a:ext cx="8743222" cy="45720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 smtClean="0"/>
              <a:t>Педагогическое направление </a:t>
            </a:r>
            <a:r>
              <a:rPr lang="ru-RU" b="1" dirty="0" smtClean="0"/>
              <a:t>  </a:t>
            </a:r>
          </a:p>
          <a:p>
            <a:pPr marL="64008" indent="0">
              <a:buNone/>
            </a:pPr>
            <a:r>
              <a:rPr lang="ru-RU" sz="2000" dirty="0" smtClean="0"/>
              <a:t>- вожатые лагерного сбора актива старшеклассников, </a:t>
            </a:r>
          </a:p>
          <a:p>
            <a:pPr marL="64008" indent="0">
              <a:buNone/>
            </a:pPr>
            <a:r>
              <a:rPr lang="ru-RU" sz="2000" dirty="0" smtClean="0"/>
              <a:t>- вожатые пришкольных лагерей дневного пребывания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71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79512" y="332656"/>
            <a:ext cx="8743222" cy="45720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 smtClean="0"/>
              <a:t>Патриотическое направление </a:t>
            </a:r>
            <a:r>
              <a:rPr lang="ru-RU" b="1" dirty="0" smtClean="0"/>
              <a:t>  </a:t>
            </a:r>
          </a:p>
          <a:p>
            <a:pPr marL="64008" indent="0">
              <a:buNone/>
            </a:pPr>
            <a:r>
              <a:rPr lang="ru-RU" sz="2000" dirty="0" smtClean="0"/>
              <a:t>- Работа муниципального штаба ВОД «Волонтеры Победы», </a:t>
            </a:r>
          </a:p>
          <a:p>
            <a:pPr marL="64008" indent="0">
              <a:buNone/>
            </a:pPr>
            <a:r>
              <a:rPr lang="ru-RU" sz="2000" dirty="0" smtClean="0"/>
              <a:t>- организация спортивных патриотических турниров</a:t>
            </a: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2"/>
          <a:stretch/>
        </p:blipFill>
        <p:spPr>
          <a:xfrm>
            <a:off x="636607" y="1844824"/>
            <a:ext cx="7829031" cy="4752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02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79512" y="332656"/>
            <a:ext cx="8743222" cy="45720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 smtClean="0"/>
              <a:t>Волонтёры благоустройства</a:t>
            </a:r>
            <a:endParaRPr lang="ru-RU" b="1" dirty="0" smtClean="0"/>
          </a:p>
          <a:p>
            <a:pPr>
              <a:buFontTx/>
              <a:buChar char="-"/>
            </a:pPr>
            <a:r>
              <a:rPr lang="ru-RU" sz="2000" dirty="0" smtClean="0"/>
              <a:t>Реализация федерального проекта «Комфортная городская среда», «Малые города России», </a:t>
            </a:r>
          </a:p>
          <a:p>
            <a:pPr>
              <a:buFontTx/>
              <a:buChar char="-"/>
            </a:pPr>
            <a:r>
              <a:rPr lang="ru-RU" sz="2000" dirty="0" smtClean="0"/>
              <a:t>Участие в районных субботниках и в молодежных акциях по благоустройству воинских захоронений</a:t>
            </a:r>
          </a:p>
          <a:p>
            <a:pPr>
              <a:buFontTx/>
              <a:buChar char="-"/>
            </a:pPr>
            <a:endParaRPr lang="ru-RU" sz="2000" dirty="0" smtClean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2742"/>
            <a:ext cx="4004889" cy="30036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t="7239" r="-7459"/>
          <a:stretch/>
        </p:blipFill>
        <p:spPr>
          <a:xfrm>
            <a:off x="153331" y="2632741"/>
            <a:ext cx="4856183" cy="30036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1054" y="5733256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Акция «Снежный десант» - 2021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715942" y="5744840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Субботник на братской могиле  </a:t>
            </a:r>
            <a:r>
              <a:rPr lang="ru-RU" sz="1400" dirty="0" err="1" smtClean="0"/>
              <a:t>д.Куклино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4155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0" t="23600" r="30907" b="15490"/>
          <a:stretch/>
        </p:blipFill>
        <p:spPr bwMode="auto">
          <a:xfrm>
            <a:off x="899593" y="605512"/>
            <a:ext cx="7488832" cy="599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81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79512" y="332656"/>
            <a:ext cx="8743222" cy="45720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 smtClean="0"/>
              <a:t>Волонтёры переписи населения</a:t>
            </a:r>
            <a:endParaRPr lang="ru-RU" b="1" dirty="0" smtClean="0"/>
          </a:p>
          <a:p>
            <a:pPr>
              <a:buFontTx/>
              <a:buChar char="-"/>
            </a:pPr>
            <a:endParaRPr lang="ru-RU" sz="2000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4" y="838453"/>
            <a:ext cx="7605922" cy="59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79512" y="332656"/>
            <a:ext cx="8743222" cy="45720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 smtClean="0"/>
              <a:t>Волонтёры движения «Мы вместе»</a:t>
            </a:r>
            <a:endParaRPr lang="ru-RU" b="1" dirty="0" smtClean="0"/>
          </a:p>
          <a:p>
            <a:pPr>
              <a:buFontTx/>
              <a:buChar char="-"/>
            </a:pPr>
            <a:r>
              <a:rPr lang="ru-RU" sz="2000" dirty="0" smtClean="0"/>
              <a:t>Работа районной команды «</a:t>
            </a:r>
            <a:r>
              <a:rPr lang="ru-RU" sz="2000" dirty="0" err="1" smtClean="0"/>
              <a:t>СтопВирус</a:t>
            </a:r>
            <a:r>
              <a:rPr lang="ru-RU" sz="2000" dirty="0" smtClean="0"/>
              <a:t>»</a:t>
            </a:r>
          </a:p>
          <a:p>
            <a:pPr>
              <a:buFontTx/>
              <a:buChar char="-"/>
            </a:pPr>
            <a:endParaRPr lang="ru-RU" sz="2000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3888432" cy="5184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r="4368"/>
          <a:stretch/>
        </p:blipFill>
        <p:spPr>
          <a:xfrm rot="5400000">
            <a:off x="4408366" y="2168859"/>
            <a:ext cx="5151799" cy="3384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87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79512" y="332656"/>
            <a:ext cx="8743222" cy="45720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 smtClean="0"/>
              <a:t>Волонтёры профилактики</a:t>
            </a:r>
            <a:endParaRPr lang="ru-RU" sz="2000" dirty="0" smtClean="0"/>
          </a:p>
          <a:p>
            <a:pPr>
              <a:buFontTx/>
              <a:buChar char="-"/>
            </a:pPr>
            <a:r>
              <a:rPr lang="ru-RU" sz="2000" dirty="0" smtClean="0"/>
              <a:t>Организация акции «Стоп, наркотик!»</a:t>
            </a:r>
          </a:p>
          <a:p>
            <a:pPr>
              <a:buFontTx/>
              <a:buChar char="-"/>
            </a:pPr>
            <a:endParaRPr lang="ru-RU" sz="2000" dirty="0"/>
          </a:p>
        </p:txBody>
      </p:sp>
      <p:pic>
        <p:nvPicPr>
          <p:cNvPr id="2050" name="Picture 2" descr="D:\Рабочий стол\МОЯ РАБОТА\mRWrpNbgyJ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507800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79512" y="332656"/>
            <a:ext cx="8743222" cy="4572000"/>
          </a:xfrm>
          <a:prstGeom prst="rect">
            <a:avLst/>
          </a:prstGeom>
        </p:spPr>
        <p:txBody>
          <a:bodyPr/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 smtClean="0"/>
              <a:t>Волонтёры экологических проектов</a:t>
            </a:r>
            <a:endParaRPr lang="ru-RU" sz="2000" dirty="0" smtClean="0"/>
          </a:p>
          <a:p>
            <a:pPr>
              <a:buFontTx/>
              <a:buChar char="-"/>
            </a:pPr>
            <a:r>
              <a:rPr lang="ru-RU" sz="2000" dirty="0" smtClean="0"/>
              <a:t>Организация акции «Добрые крышечки»</a:t>
            </a:r>
          </a:p>
          <a:p>
            <a:pPr>
              <a:buFontTx/>
              <a:buChar char="-"/>
            </a:pP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r="20359"/>
          <a:stretch/>
        </p:blipFill>
        <p:spPr>
          <a:xfrm>
            <a:off x="971600" y="1412776"/>
            <a:ext cx="6840760" cy="4794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34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оставная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463</TotalTime>
  <Words>160</Words>
  <Application>Microsoft Office PowerPoint</Application>
  <PresentationFormat>Экран (4:3)</PresentationFormat>
  <Paragraphs>26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Яркая</vt:lpstr>
      <vt:lpstr>Волонтёрская организация Сухиничского района «Территория добрых дел»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работе отдела по делам молодёжи, физической культуры и спорта администрации  МР «Сухиничский район»  в 2021 году</dc:title>
  <dc:creator>User</dc:creator>
  <cp:lastModifiedBy>User</cp:lastModifiedBy>
  <cp:revision>34</cp:revision>
  <dcterms:created xsi:type="dcterms:W3CDTF">2022-01-20T17:32:26Z</dcterms:created>
  <dcterms:modified xsi:type="dcterms:W3CDTF">2022-09-14T18:27:01Z</dcterms:modified>
</cp:coreProperties>
</file>