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3588" cy="6858000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OthI82Ea0VOUi493pJ8putuCj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99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5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dt" idx="10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sldNum" idx="12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2"/>
          </p:nvPr>
        </p:nvSpPr>
        <p:spPr>
          <a:xfrm>
            <a:off x="1106487" y="812800"/>
            <a:ext cx="5343525" cy="4006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6787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dt" idx="4"/>
          </p:nvPr>
        </p:nvSpPr>
        <p:spPr>
          <a:xfrm>
            <a:off x="4278312" y="0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sldNum" idx="5"/>
          </p:nvPr>
        </p:nvSpPr>
        <p:spPr>
          <a:xfrm>
            <a:off x="4278312" y="10156825"/>
            <a:ext cx="3279775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/>
          </a:p>
        </p:txBody>
      </p:sp>
      <p:sp>
        <p:nvSpPr>
          <p:cNvPr id="25" name="Google Shape;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88" name="Google Shape;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9" name="Google Shape;89;p1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95" name="Google Shape;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6" name="Google Shape;96;p1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2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sp>
        <p:nvSpPr>
          <p:cNvPr id="102" name="Google Shape;1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3" name="Google Shape;103;p1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sp>
        <p:nvSpPr>
          <p:cNvPr id="109" name="Google Shape;10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1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116" name="Google Shape;1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7" name="Google Shape;117;p1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123" name="Google Shape;12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4" name="Google Shape;124;p1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130" name="Google Shape;13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1" name="Google Shape;131;p1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7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137" name="Google Shape;13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8" name="Google Shape;138;p1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144" name="Google Shape;1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5" name="Google Shape;145;p1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151" name="Google Shape;1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2" name="Google Shape;152;p1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/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158" name="Google Shape;15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9" name="Google Shape;159;p2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165" name="Google Shape;1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6" name="Google Shape;166;p2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172" name="Google Shape;1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3" name="Google Shape;173;p2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179" name="Google Shape;17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0" name="Google Shape;180;p2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/>
          </a:p>
        </p:txBody>
      </p:sp>
      <p:sp>
        <p:nvSpPr>
          <p:cNvPr id="186" name="Google Shape;18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7" name="Google Shape;187;p2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sp>
        <p:nvSpPr>
          <p:cNvPr id="193" name="Google Shape;19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4" name="Google Shape;194;p2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sp>
        <p:nvSpPr>
          <p:cNvPr id="200" name="Google Shape;2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1" name="Google Shape;201;p2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  <p:sp>
        <p:nvSpPr>
          <p:cNvPr id="207" name="Google Shape;2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8" name="Google Shape;208;p2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8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  <p:sp>
        <p:nvSpPr>
          <p:cNvPr id="214" name="Google Shape;21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5" name="Google Shape;215;p2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9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  <p:sp>
        <p:nvSpPr>
          <p:cNvPr id="221" name="Google Shape;22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2" name="Google Shape;222;p2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  <p:sp>
        <p:nvSpPr>
          <p:cNvPr id="228" name="Google Shape;22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29" name="Google Shape;229;p3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/>
          </a:p>
        </p:txBody>
      </p:sp>
      <p:sp>
        <p:nvSpPr>
          <p:cNvPr id="235" name="Google Shape;23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36" name="Google Shape;236;p3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  <p:sp>
        <p:nvSpPr>
          <p:cNvPr id="242" name="Google Shape;24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3" name="Google Shape;243;p3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3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/>
          </a:p>
        </p:txBody>
      </p:sp>
      <p:sp>
        <p:nvSpPr>
          <p:cNvPr id="249" name="Google Shape;2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0" name="Google Shape;250;p3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4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/>
          </a:p>
        </p:txBody>
      </p:sp>
      <p:sp>
        <p:nvSpPr>
          <p:cNvPr id="256" name="Google Shape;25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7" name="Google Shape;257;p3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5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/>
          </a:p>
        </p:txBody>
      </p:sp>
      <p:sp>
        <p:nvSpPr>
          <p:cNvPr id="263" name="Google Shape;26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64" name="Google Shape;264;p3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  <p:sp>
        <p:nvSpPr>
          <p:cNvPr id="270" name="Google Shape;27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1" name="Google Shape;271;p3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7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  <p:sp>
        <p:nvSpPr>
          <p:cNvPr id="277" name="Google Shape;27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8" name="Google Shape;278;p3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8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/>
          </a:p>
        </p:txBody>
      </p:sp>
      <p:sp>
        <p:nvSpPr>
          <p:cNvPr id="284" name="Google Shape;28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85" name="Google Shape;285;p3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9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/>
          </a:p>
        </p:txBody>
      </p:sp>
      <p:sp>
        <p:nvSpPr>
          <p:cNvPr id="291" name="Google Shape;29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2" name="Google Shape;292;p3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46" name="Google Shape;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" name="Google Shape;47;p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0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/>
          </a:p>
        </p:txBody>
      </p:sp>
      <p:sp>
        <p:nvSpPr>
          <p:cNvPr id="298" name="Google Shape;29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99" name="Google Shape;299;p40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1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/>
          </a:p>
        </p:txBody>
      </p:sp>
      <p:sp>
        <p:nvSpPr>
          <p:cNvPr id="305" name="Google Shape;30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6" name="Google Shape;306;p41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2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/>
          </a:p>
        </p:txBody>
      </p:sp>
      <p:sp>
        <p:nvSpPr>
          <p:cNvPr id="312" name="Google Shape;31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13" name="Google Shape;313;p42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3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/>
          </a:p>
        </p:txBody>
      </p:sp>
      <p:sp>
        <p:nvSpPr>
          <p:cNvPr id="319" name="Google Shape;31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20" name="Google Shape;320;p43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/>
          </a:p>
        </p:txBody>
      </p:sp>
      <p:sp>
        <p:nvSpPr>
          <p:cNvPr id="330" name="Google Shape;330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1" name="Google Shape;331;p44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5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/>
          </a:p>
        </p:txBody>
      </p:sp>
      <p:sp>
        <p:nvSpPr>
          <p:cNvPr id="337" name="Google Shape;337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8" name="Google Shape;338;p4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53" name="Google Shape;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4" name="Google Shape;54;p5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60" name="Google Shape;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" name="Google Shape;61;p6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67" name="Google Shape;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8" name="Google Shape;68;p7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74" name="Google Shape;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5" name="Google Shape;75;p8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:notes"/>
          <p:cNvSpPr txBox="1"/>
          <p:nvPr/>
        </p:nvSpPr>
        <p:spPr>
          <a:xfrm>
            <a:off x="4278312" y="10156825"/>
            <a:ext cx="3276600" cy="53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/>
          </a:p>
        </p:txBody>
      </p:sp>
      <p:sp>
        <p:nvSpPr>
          <p:cNvPr id="81" name="Google Shape;8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12800"/>
            <a:ext cx="7126287" cy="40084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9:notes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7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37650" cy="238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66450" cy="451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4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4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lvl="0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6"/>
          <p:cNvSpPr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46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37650" cy="2381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body" idx="1"/>
          </p:nvPr>
        </p:nvSpPr>
        <p:spPr>
          <a:xfrm>
            <a:off x="609600" y="1604962"/>
            <a:ext cx="10966450" cy="4519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457200" marR="0" lvl="0" indent="-2286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14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110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4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4000"/>
              </a:lnSpc>
              <a:spcBef>
                <a:spcPts val="200"/>
              </a:spcBef>
              <a:spcAft>
                <a:spcPts val="20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36850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587" cy="68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587" cy="68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5"/>
            <a:ext cx="12193587" cy="68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3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4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4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3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5862" y="5375275"/>
            <a:ext cx="2681287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4325" y="3000375"/>
            <a:ext cx="2681287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3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5225" y="3017837"/>
            <a:ext cx="2681287" cy="420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3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5275" y="5375275"/>
            <a:ext cx="2681287" cy="420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75"/>
            <a:ext cx="12193587" cy="685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4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7" y="1587"/>
            <a:ext cx="12185650" cy="685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2362" y="6357937"/>
            <a:ext cx="1292225" cy="182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0"/>
            <a:ext cx="1218723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07600" y="6326187"/>
            <a:ext cx="1298575" cy="2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Произвольный</PresentationFormat>
  <Paragraphs>45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9" baseType="lpstr">
      <vt:lpstr>Arial</vt:lpstr>
      <vt:lpstr>Calibri</vt:lpstr>
      <vt:lpstr>Times New Roman</vt:lpstr>
      <vt:lpstr>POI_THEME_TEMPLATE_DESIGN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Пользователь Windows</cp:lastModifiedBy>
  <cp:revision>1</cp:revision>
  <dcterms:created xsi:type="dcterms:W3CDTF">1601-01-01T00:00:00Z</dcterms:created>
  <dcterms:modified xsi:type="dcterms:W3CDTF">2022-05-10T09:54:59Z</dcterms:modified>
</cp:coreProperties>
</file>