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66" r:id="rId4"/>
    <p:sldId id="299" r:id="rId5"/>
    <p:sldId id="257" r:id="rId6"/>
    <p:sldId id="310" r:id="rId7"/>
    <p:sldId id="298" r:id="rId8"/>
    <p:sldId id="300" r:id="rId9"/>
    <p:sldId id="301" r:id="rId10"/>
    <p:sldId id="265" r:id="rId11"/>
    <p:sldId id="302" r:id="rId12"/>
    <p:sldId id="303" r:id="rId13"/>
    <p:sldId id="290" r:id="rId14"/>
    <p:sldId id="304" r:id="rId15"/>
    <p:sldId id="291" r:id="rId16"/>
    <p:sldId id="305" r:id="rId17"/>
    <p:sldId id="297" r:id="rId18"/>
    <p:sldId id="278" r:id="rId19"/>
    <p:sldId id="306" r:id="rId20"/>
    <p:sldId id="296" r:id="rId21"/>
    <p:sldId id="308" r:id="rId22"/>
    <p:sldId id="309" r:id="rId23"/>
    <p:sldId id="311" r:id="rId24"/>
    <p:sldId id="30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5FF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B5F5-DBBF-4655-8F28-77A1838FFA5D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C904-5ECF-4FA5-8002-28ECA0C28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8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45" y="1785926"/>
            <a:ext cx="883625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социальной активной позиции обучающихся в рамках </a:t>
            </a:r>
            <a:r>
              <a:rPr lang="ru-RU" sz="36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преобразующей добровольческой деятельности (из опыта работы волонтерского отряда ДОЛГ)</a:t>
            </a:r>
            <a:r>
              <a:rPr lang="ru-RU" sz="36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500042"/>
            <a:ext cx="49133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Гимназия г. Ливны</a:t>
            </a:r>
            <a:endParaRPr lang="ru-RU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:\логотип гимназ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429264"/>
            <a:ext cx="78260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СОБРАЛИ более 2 тонн</a:t>
            </a:r>
          </a:p>
          <a:p>
            <a:pPr algn="ctr"/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\\192.168.0.47\Work\КАБИНЕТ ВОСПИТАНИЯ\1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28"/>
            <a:ext cx="4618030" cy="30821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026" name="Picture 2" descr="\\192.168.0.47\Work\КАБИНЕТ ВОСПИТАНИЯ\1 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726262" cy="31543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14942" y="3857628"/>
            <a:ext cx="3571900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СДАЙ МАКУЛАТУРУ – СОХРАНИ ДЕРЕВО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7" name="Picture 2" descr="G:\логотип гимназ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imnasist.ucoz.ru/_nw/7/s04078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800475" cy="25336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172" name="Picture 4" descr="C:\Users\user\Desktop\фото ДЗ\IMG_5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3616968" cy="24059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714612" y="214290"/>
            <a:ext cx="385663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«ТВОРИ ДОБРО»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28" y="1214422"/>
            <a:ext cx="392905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Стань Дедом Морозом – 2016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6286520"/>
            <a:ext cx="407193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Неделя «Добра и толерантности» 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фото ДЗ\44082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86190"/>
            <a:ext cx="2749535" cy="23334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9" name="Picture 2" descr="G:\логотип гимназ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43504" y="6286520"/>
            <a:ext cx="364333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Концерт в Доме ветеранов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\\SERVER47\Work\ФОТО\2018-2019\УСПЕНКА\1 2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000504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535839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«СОХРАНИ ЗДОРОВЬЕ»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1142984"/>
            <a:ext cx="39290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Флешмоб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572140"/>
            <a:ext cx="507206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Силовое многоборье «Мы выбираем жизнь!»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user\Documents\Никулин\Силолвое многобор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267200" cy="28479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8" name="Picture 2" descr="G:\логотип гимназ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  <p:pic>
        <p:nvPicPr>
          <p:cNvPr id="9" name="Рисунок 8" descr="C:\Users\user\Desktop\rkzeTi6rPJ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928802"/>
            <a:ext cx="385765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357166"/>
            <a:ext cx="56436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«СОХРАНИ ЗДОРОВЬЕ»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5857892"/>
            <a:ext cx="814393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Спортивные соревнования.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Лучший пример здорового образа жизни – ты сам!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фото ДЗ\DSC01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267200" cy="30003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2" descr="G:\логотип гимназ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  <p:pic>
        <p:nvPicPr>
          <p:cNvPr id="14337" name="Picture 1" descr="C:\Users\user\Desktop\o0cSbE6Oj5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4267200" cy="297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535839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«СОХРАНИ ЗДОРОВЬЕ»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2" y="1142984"/>
            <a:ext cx="39290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Спортивный праздник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143644"/>
            <a:ext cx="40005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Соревнования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фото ДЗ\Спортивный праздник.JPG"/>
          <p:cNvPicPr>
            <a:picLocks noChangeAspect="1" noChangeArrowheads="1"/>
          </p:cNvPicPr>
          <p:nvPr/>
        </p:nvPicPr>
        <p:blipFill>
          <a:blip r:embed="rId2"/>
          <a:srcRect l="3348" b="12946"/>
          <a:stretch>
            <a:fillRect/>
          </a:stretch>
        </p:blipFill>
        <p:spPr bwMode="auto">
          <a:xfrm>
            <a:off x="4680562" y="1928802"/>
            <a:ext cx="4230076" cy="28575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8" name="Picture 2" descr="G:\логотип гимназ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  <p:pic>
        <p:nvPicPr>
          <p:cNvPr id="13313" name="Picture 1" descr="C:\Users\user\Desktop\VqeRlLMeA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4000528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64360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«СОХРАНИ ЗДОРОВЬЕ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5786454"/>
            <a:ext cx="857256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Дни здоровья, эстафеты,  классные часы.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Лучший пример здорового образа жизни – ты сам!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http://school1.obr-tacin.ru/netcat_files/581/700/h_1a9a884ddcaedd0d9228a0da9d141b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3960440" cy="2638643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8" name="Picture 6" descr="http://school1.obr-tacin.ru/netcat_files/581/700/h_76bb4385a7e8879d9693e279ef84d718"/>
          <p:cNvPicPr>
            <a:picLocks noChangeAspect="1" noChangeArrowheads="1"/>
          </p:cNvPicPr>
          <p:nvPr/>
        </p:nvPicPr>
        <p:blipFill>
          <a:blip r:embed="rId3" cstate="print"/>
          <a:srcRect t="21034"/>
          <a:stretch>
            <a:fillRect/>
          </a:stretch>
        </p:blipFill>
        <p:spPr bwMode="auto">
          <a:xfrm>
            <a:off x="4786314" y="1142984"/>
            <a:ext cx="3816424" cy="2007865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9" name="Picture 7" descr="D:\А\Фото 2015-2016гг\5а день здоровья\1.JPG"/>
          <p:cNvPicPr>
            <a:picLocks noChangeAspect="1" noChangeArrowheads="1"/>
          </p:cNvPicPr>
          <p:nvPr/>
        </p:nvPicPr>
        <p:blipFill>
          <a:blip r:embed="rId4" cstate="print"/>
          <a:srcRect t="13514"/>
          <a:stretch>
            <a:fillRect/>
          </a:stretch>
        </p:blipFill>
        <p:spPr bwMode="auto">
          <a:xfrm>
            <a:off x="4714876" y="3357562"/>
            <a:ext cx="3996443" cy="2304256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G:\логотип гимназ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14290"/>
            <a:ext cx="578647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«БЕЗОПАСНОСТЬ ДОРОЖНОГО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5643578"/>
            <a:ext cx="42862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Агитбригада «ЮИД детям»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2571744"/>
            <a:ext cx="40005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Игра-квест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«Знатоки ПДД»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:\логотип гимназ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  <p:sp>
        <p:nvSpPr>
          <p:cNvPr id="11266" name="AutoShape 2" descr="https://sun9-31.userapi.com/impg/no6NYK41zybMV_8_R-NwdTgofL60r00yiRe8cg/2juzVuaoTc8.jpg?size=448x299&amp;quality=96&amp;sign=ec48dbb10b95a1bbc38fbce91fae182f&amp;type=albu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C:\Users\user\Desktop\8T5V9mNv5_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71678"/>
            <a:ext cx="2214578" cy="3357586"/>
          </a:xfrm>
          <a:prstGeom prst="rect">
            <a:avLst/>
          </a:prstGeom>
          <a:noFill/>
        </p:spPr>
      </p:pic>
      <p:pic>
        <p:nvPicPr>
          <p:cNvPr id="11" name="Picture 2" descr="http://gimnasist.ucoz.ru/_nw/12/s269015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340060"/>
            <a:ext cx="4182396" cy="2603542"/>
          </a:xfrm>
          <a:prstGeom prst="rect">
            <a:avLst/>
          </a:prstGeom>
          <a:noFill/>
        </p:spPr>
      </p:pic>
      <p:pic>
        <p:nvPicPr>
          <p:cNvPr id="12" name="Picture 3" descr="C:\Users\user\Desktop\2juzVuaoTc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496"/>
            <a:ext cx="2714644" cy="2562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428604"/>
            <a:ext cx="2845972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«ПАТРИОТ»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5857892"/>
            <a:ext cx="828680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Акции «Письмо ветерану», «Бессмертный полк»,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«Свеча памяти»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фото ДЗ\Свеча памя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3810000" cy="2857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4341" name="Picture 5" descr="C:\Users\user\Desktop\фото ДЗ\DSC09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2"/>
            <a:ext cx="4267200" cy="28384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4339" name="Picture 3" descr="C:\Users\user\Desktop\фото ДЗ\886795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357562"/>
            <a:ext cx="3106755" cy="23277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8" name="Picture 2" descr="G:\логотип гимназ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428604"/>
            <a:ext cx="2845972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«ПАТРИОТ»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733256"/>
            <a:ext cx="76328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Поздравление ветеранов Великой Отечественной войны с Днем защитника Отечества, с Днем Победы.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user\Desktop\фото ДЗ\Ветер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4086225" cy="3200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2" descr="G:\логотип гимназ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  <p:pic>
        <p:nvPicPr>
          <p:cNvPr id="3074" name="Picture 2" descr="C:\Users\user\Desktop\yBhjNFKtQZ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71612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428604"/>
            <a:ext cx="2845972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«ПАТРИОТ»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733256"/>
            <a:ext cx="76328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митингах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esktop\фото ДЗ\s22794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781425" cy="3200400"/>
          </a:xfrm>
          <a:prstGeom prst="rect">
            <a:avLst/>
          </a:prstGeom>
          <a:noFill/>
        </p:spPr>
      </p:pic>
      <p:pic>
        <p:nvPicPr>
          <p:cNvPr id="16387" name="Picture 3" descr="C:\Users\user\Desktop\фото ДЗ\s64179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810000" cy="3143250"/>
          </a:xfrm>
          <a:prstGeom prst="rect">
            <a:avLst/>
          </a:prstGeom>
          <a:noFill/>
        </p:spPr>
      </p:pic>
      <p:pic>
        <p:nvPicPr>
          <p:cNvPr id="7" name="Picture 2" descr="G:\логотип гимназ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285728"/>
            <a:ext cx="628651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ДЕЯТЕЛЬНОСТИ ВОЛОНТЕРСКОГО ОТРЯДА «ДОЛГ»</a:t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Гимназия г. Ливны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714488"/>
            <a:ext cx="646020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Волонтерский отряд начал свою активную деятельность с 2014 года. В то время их было 2 «Прометеи»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Добродеи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», руководителем отряда была Е.И.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Кобылкина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С 2016 года отряд носит название «ДОЛГ». Руководитель отряда Н.П.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Богатырева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Командир отряда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Мальцева Анастасия,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10-Б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класса.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АНИКИНА КСЕНИЯ\IMGA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3043767" cy="224715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Z:\АНИКИНА КСЕНИЯ\DSC04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357694"/>
            <a:ext cx="3035166" cy="2276375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user\Desktop\ДОЛГ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428868"/>
            <a:ext cx="2000264" cy="1294991"/>
          </a:xfrm>
          <a:prstGeom prst="rect">
            <a:avLst/>
          </a:prstGeom>
          <a:noFill/>
        </p:spPr>
      </p:pic>
      <p:pic>
        <p:nvPicPr>
          <p:cNvPr id="10" name="Picture 2" descr="G:\логотип гимназ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88640"/>
            <a:ext cx="59595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«ДОЛГ»</a:t>
            </a:r>
            <a:b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Гимназия г. Ливны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571744"/>
            <a:ext cx="339181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Основной результат работы - формирование в ходе деятельности ответственной, адаптированной, здоровой личности.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71744"/>
            <a:ext cx="407196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Привлечение еще большего количества детей и подростков к общественно значимой деятельности и уменьшение количества несовершеннолетних, состоящих на разных видах учета.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4572008"/>
            <a:ext cx="7072362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Увеличение у подростков знаний о ЗОЖ и овладение ими умением аргументировано отстаивать свою позицию, сформированность здоровых установок и навыков ответственного поведения, снижающих вероятность приобщения к вредным привычкам.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:\логотип гимназ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88640"/>
            <a:ext cx="59595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«ДОЛГ»</a:t>
            </a:r>
            <a:b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Гимназия г. Ливны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esktop\фото ДЗ\IMG_20171023_152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357430"/>
            <a:ext cx="2777758" cy="3938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1" name="Picture 3" descr="C:\Users\user\Desktop\фото ДЗ\IMG_20171023_154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57430"/>
            <a:ext cx="2712412" cy="3857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C:\Users\user\Desktop\Гимназия Ливны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2714612" cy="3860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2" descr="G:\логотип гимназ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логотип гимназ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88640"/>
            <a:ext cx="59595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«ДОЛГ»</a:t>
            </a:r>
            <a:b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Гимназия г. Ливны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192.168.0.47\Work\КАБИНЕТ ВОСПИТАНИЯ\Грамоты ДОЛГ\img046.jpg"/>
          <p:cNvPicPr>
            <a:picLocks noChangeAspect="1" noChangeArrowheads="1"/>
          </p:cNvPicPr>
          <p:nvPr/>
        </p:nvPicPr>
        <p:blipFill>
          <a:blip r:embed="rId3" cstate="print"/>
          <a:srcRect l="2504" r="-156" b="2630"/>
          <a:stretch>
            <a:fillRect/>
          </a:stretch>
        </p:blipFill>
        <p:spPr bwMode="auto">
          <a:xfrm>
            <a:off x="1428728" y="2143116"/>
            <a:ext cx="2786082" cy="39290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75" name="Picture 3" descr="\\192.168.0.47\Work\КАБИНЕТ ВОСПИТАНИЯ\Грамоты ДОЛГ\img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13516"/>
            <a:ext cx="2748439" cy="38872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45" y="2143116"/>
            <a:ext cx="8836255" cy="30471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ВОЛОНТЕРСКИЙ ОТРЯД </a:t>
            </a:r>
          </a:p>
          <a:p>
            <a:pPr algn="ctr"/>
            <a:r>
              <a:rPr lang="ru-RU" sz="8000" b="1" i="1" cap="none" spc="0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«ДОЛГ»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500042"/>
            <a:ext cx="49133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Гимназия г. Ливны</a:t>
            </a:r>
            <a:endParaRPr lang="ru-RU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ОЛГ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285860"/>
            <a:ext cx="1428760" cy="714380"/>
          </a:xfrm>
          <a:prstGeom prst="rect">
            <a:avLst/>
          </a:prstGeom>
          <a:noFill/>
          <a:ln>
            <a:solidFill>
              <a:srgbClr val="0070C0">
                <a:alpha val="96000"/>
              </a:srgbClr>
            </a:solidFill>
          </a:ln>
        </p:spPr>
      </p:pic>
      <p:pic>
        <p:nvPicPr>
          <p:cNvPr id="7" name="Picture 2" descr="G:\логотип гимназ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  <p:pic>
        <p:nvPicPr>
          <p:cNvPr id="6" name="Рисунок 5" descr="\\SERVER47\Work\ФОТО\2022-2023\КВН 2022 г. Гимназия - ты целый мир\IMG_6816.JPG"/>
          <p:cNvPicPr/>
          <p:nvPr/>
        </p:nvPicPr>
        <p:blipFill>
          <a:blip r:embed="rId4" cstate="print"/>
          <a:srcRect t="6250" b="12500"/>
          <a:stretch>
            <a:fillRect/>
          </a:stretch>
        </p:blipFill>
        <p:spPr bwMode="auto">
          <a:xfrm>
            <a:off x="2357422" y="4214818"/>
            <a:ext cx="45005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714356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«ДОЛГ»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643578"/>
            <a:ext cx="798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Гимназия г.Ливны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428868"/>
            <a:ext cx="6572296" cy="985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 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G:\логотип гимназ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  <p:pic>
        <p:nvPicPr>
          <p:cNvPr id="2050" name="Picture 2" descr="C:\Users\user\Desktop\ДОЛГ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714752"/>
            <a:ext cx="3060192" cy="1981200"/>
          </a:xfrm>
          <a:prstGeom prst="rect">
            <a:avLst/>
          </a:prstGeom>
          <a:noFill/>
          <a:ln>
            <a:solidFill>
              <a:srgbClr val="0070C0">
                <a:alpha val="94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85728"/>
            <a:ext cx="62865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ВОЛОНТЕРСКОГО ОТРЯДА «ДОЛГ»</a:t>
            </a:r>
            <a:b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Гимназия г. Ливны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8715436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волонтерского движения в 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гимназии,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позитивных установок 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обучающихся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добровольческую деятельность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формирование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сплоченного деятельного коллектива 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волонтеров;</a:t>
            </a:r>
            <a:endParaRPr lang="ru-RU" sz="2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пропаганда ЗОЖ личным примером; 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условий, позволяющих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ученикам своими силами вести работу, направленную на 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популяризацию ЗОЖ, патриотическое, экологическое воспитание, безопасность жизнедеятельности;</a:t>
            </a:r>
            <a:endParaRPr lang="ru-RU" sz="2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привлекать в ряды добровольцев учащихся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состоящих на 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внутришкольном учете;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поддерживать механизм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гимназии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окружающим социумом, через  создание социально-поддерживающих сетей сверстников и взрослых для 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логотип гимназ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500042"/>
            <a:ext cx="51435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ПРИНЦИПЫ</a:t>
            </a:r>
            <a:endParaRPr lang="ru-RU" sz="32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857364"/>
            <a:ext cx="871543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Умей ставить цели и добиваться    	результата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Взялся за дело - доведи до конца.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 дня без добрых дел</a:t>
            </a:r>
            <a:endParaRPr lang="ru-RU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DSCN3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71942"/>
            <a:ext cx="4140369" cy="26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6" name="Picture 2" descr="G:\логотип гимназ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3632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714640" cy="3147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5572140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нашем волонтерском отряде собрались самые активные, добрые, увлеченные люди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4929190" y="1071546"/>
            <a:ext cx="3888432" cy="3600400"/>
          </a:xfrm>
          <a:prstGeom prst="wedgeEllipseCallout">
            <a:avLst>
              <a:gd name="adj1" fmla="val -71103"/>
              <a:gd name="adj2" fmla="val -107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Быть волонтером для нас значит</a:t>
            </a:r>
          </a:p>
          <a:p>
            <a:pPr algn="ctr"/>
            <a:r>
              <a:rPr lang="ru-RU" sz="24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быть там, где в тебе нуждаются! Помогать людям до того, как к тебе обратились за помощью!</a:t>
            </a:r>
            <a:endParaRPr lang="ru-RU" sz="2400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логотип гимназ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7770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505195" cy="262889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" name="Picture 2" descr="G:\логотип гимназ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571480"/>
            <a:ext cx="470968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«Досуг и творчество»</a:t>
            </a:r>
          </a:p>
        </p:txBody>
      </p:sp>
      <p:pic>
        <p:nvPicPr>
          <p:cNvPr id="4098" name="Picture 2" descr="C:\Users\user\Desktop\s069060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0"/>
            <a:ext cx="3810000" cy="250507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100" name="Picture 4" descr="C:\Users\user\Desktop\s920506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62437"/>
            <a:ext cx="3738562" cy="249549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857364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6072206"/>
            <a:ext cx="76328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акции «Марафон добрых дел»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Марафон добрых д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3857652" cy="28932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4" name="Picture 6" descr="C:\Users\user\Desktop\DSCN3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095778" cy="30718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3" name="Picture 5" descr="C:\Users\user\Desktop\приют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000372"/>
            <a:ext cx="3074958" cy="29860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74" name="Picture 2" descr="C:\Users\user\Desktop\ДОЛГ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85728"/>
            <a:ext cx="1928826" cy="1248742"/>
          </a:xfrm>
          <a:prstGeom prst="rect">
            <a:avLst/>
          </a:prstGeom>
          <a:noFill/>
        </p:spPr>
      </p:pic>
      <p:pic>
        <p:nvPicPr>
          <p:cNvPr id="9" name="Picture 2" descr="G:\логотип гимназия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7148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2066" y="4786322"/>
            <a:ext cx="371477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акции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«Сдай батарейку»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08893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00042"/>
            <a:ext cx="2500330" cy="377500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5929330"/>
            <a:ext cx="345866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Операция «Родник»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DSCN49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4267200" cy="3200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8" name="Picture 2" descr="G:\логотип гимназ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1429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5786454"/>
            <a:ext cx="835824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«Там, где Ливны и я – там наша с тобою Земля»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072074"/>
            <a:ext cx="345866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земли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1500174"/>
            <a:ext cx="345866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Аллея знаний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IMG_20160422_103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000528" cy="30003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6147" name="Picture 3" descr="C:\Users\user\Desktop\аллея знан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5992"/>
            <a:ext cx="4281500" cy="28575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9" name="Picture 2" descr="G:\логотип гимназ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1289</TotalTime>
  <Words>459</Words>
  <Application>Microsoft Office PowerPoint</Application>
  <PresentationFormat>Экран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user</cp:lastModifiedBy>
  <cp:revision>137</cp:revision>
  <dcterms:created xsi:type="dcterms:W3CDTF">2016-02-09T06:31:47Z</dcterms:created>
  <dcterms:modified xsi:type="dcterms:W3CDTF">2023-06-23T10:46:58Z</dcterms:modified>
</cp:coreProperties>
</file>