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56;&#1062;&#1052;\&#1087;&#1088;&#1086;&#1077;&#1082;&#1090;%20&#1044;&#1088;&#1077;&#1074;&#1086;\&#1044;&#1088;&#1077;&#1074;&#1086;%20&#1078;&#1080;&#1079;&#1085;&#1080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3600448" cy="26717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Проект:</a:t>
            </a:r>
            <a:br>
              <a:rPr lang="ru-RU" dirty="0" smtClean="0"/>
            </a:br>
            <a:r>
              <a:rPr lang="ru-RU" dirty="0" smtClean="0"/>
              <a:t>Семейный клуб «Древо жизни»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876"/>
            <a:ext cx="3357586" cy="24288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re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58" y="428604"/>
            <a:ext cx="4198626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Видео ролик. Легенда предков.</a:t>
            </a:r>
            <a:endParaRPr lang="ru-RU" dirty="0"/>
          </a:p>
        </p:txBody>
      </p:sp>
      <p:pic>
        <p:nvPicPr>
          <p:cNvPr id="4" name="Древо жизн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426" y="1428736"/>
            <a:ext cx="889657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Одинокий тополь. Древо жизни.</a:t>
            </a:r>
            <a:endParaRPr lang="ru-RU" dirty="0"/>
          </a:p>
        </p:txBody>
      </p:sp>
      <p:pic>
        <p:nvPicPr>
          <p:cNvPr id="4" name="Содержимое 3" descr="_VoCAfflsZ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947885" cy="51957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Волонтеры-психологи нашего клуба «Древо жизни»</a:t>
            </a:r>
            <a:endParaRPr lang="ru-RU" dirty="0"/>
          </a:p>
        </p:txBody>
      </p:sp>
      <p:pic>
        <p:nvPicPr>
          <p:cNvPr id="4" name="Содержимое 3" descr="GiQBxuUrLu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588"/>
            <a:ext cx="5286412" cy="5286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Психологическая игра «Бегущая с волками» по мотивам одноименного рассказа</a:t>
            </a:r>
            <a:endParaRPr lang="ru-RU" sz="3600" dirty="0"/>
          </a:p>
        </p:txBody>
      </p:sp>
      <p:pic>
        <p:nvPicPr>
          <p:cNvPr id="4" name="Содержимое 3" descr="f3tUsmSSZt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843" y="1600200"/>
            <a:ext cx="5624314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g6YGfZd6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28"/>
            <a:ext cx="6357982" cy="63579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YhcxqHDc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357166"/>
            <a:ext cx="6215106" cy="62151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32</Words>
  <PresentationFormat>Экран (4:3)</PresentationFormat>
  <Paragraphs>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Проект: Семейный клуб «Древо жизни»</vt:lpstr>
      <vt:lpstr>Видео ролик. Легенда предков.</vt:lpstr>
      <vt:lpstr>Одинокий тополь. Древо жизни.</vt:lpstr>
      <vt:lpstr>Волонтеры-психологи нашего клуба «Древо жизни»</vt:lpstr>
      <vt:lpstr>Психологическая игра «Бегущая с волками» по мотивам одноименного рассказа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Семейный клуб «Древо жизни»</dc:title>
  <dc:creator>Admin</dc:creator>
  <cp:lastModifiedBy>Admin</cp:lastModifiedBy>
  <cp:revision>3</cp:revision>
  <dcterms:created xsi:type="dcterms:W3CDTF">2020-04-24T03:02:51Z</dcterms:created>
  <dcterms:modified xsi:type="dcterms:W3CDTF">2020-04-24T03:31:56Z</dcterms:modified>
</cp:coreProperties>
</file>