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263" r:id="rId3"/>
    <p:sldId id="264" r:id="rId4"/>
    <p:sldId id="267" r:id="rId5"/>
    <p:sldId id="326" r:id="rId6"/>
    <p:sldId id="268" r:id="rId7"/>
    <p:sldId id="325" r:id="rId8"/>
    <p:sldId id="327" r:id="rId9"/>
    <p:sldId id="328" r:id="rId10"/>
    <p:sldId id="269" r:id="rId11"/>
    <p:sldId id="329" r:id="rId12"/>
    <p:sldId id="270" r:id="rId13"/>
    <p:sldId id="271" r:id="rId14"/>
    <p:sldId id="32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39DC6-25A0-4513-9C63-B40EDFD93E2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DAB9B-E792-4613-8030-AB17DCE91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C7A1-0B2C-4A2B-A52C-D324FB3BE0A9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E563-EBA2-41A2-8E69-B7677E5524F0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616-3B66-401B-8272-57370A7E754A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CF7E-BCAC-4568-98F7-8B4873A5FDCE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6E24-7F8D-4BFB-AB88-13C8704F2775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7C20-E1A6-4F0F-A816-22AC190A8750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3AFE-3F54-4C83-A171-1E19FD334D0D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5D61-263E-4B5F-99F1-A4EF4E83E746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ABDA-DD88-453A-9C48-C91C160B69F0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956-3AC7-408C-A092-7FA6620C05A1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8A63-4786-460D-A314-61C246B2ECEA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96F0-E808-4073-A24D-B1C76471AACD}" type="datetime1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1120C-38FB-4F4E-8B9B-16C53AF96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22" y="749643"/>
            <a:ext cx="7751805" cy="160637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Добровольческий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поисково – спасательный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отряд «Поиск 71»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387" y="3190870"/>
            <a:ext cx="3417180" cy="341718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628" y="365127"/>
            <a:ext cx="7246722" cy="106001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Эвакуация людей и животных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труднодоступных мест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818_143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2854"/>
            <a:ext cx="3425053" cy="256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4823" y="1614364"/>
            <a:ext cx="3482714" cy="524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_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804" y="4267201"/>
            <a:ext cx="3677499" cy="244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4607" y="5008607"/>
            <a:ext cx="1849393" cy="184939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628" y="365127"/>
            <a:ext cx="7246722" cy="106001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Эвакуация людей и животных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труднодоступных мест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1746" name="Picture 2" descr="C:\Users\user\Desktop\qHdFOvvCw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7772864" cy="5188994"/>
          </a:xfrm>
          <a:prstGeom prst="rect">
            <a:avLst/>
          </a:prstGeom>
          <a:noFill/>
        </p:spPr>
      </p:pic>
      <p:pic>
        <p:nvPicPr>
          <p:cNvPr id="10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4607" y="5008607"/>
            <a:ext cx="1849393" cy="184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438" y="365126"/>
            <a:ext cx="7287912" cy="110944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добровольцев: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https://sun9-52.userapi.com/c858228/v858228471/908cb/kyj--Rfe90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212" y="3711531"/>
            <a:ext cx="2100358" cy="280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sun9-20.userapi.com/c855224/v855224061/119a3c/DNmIlgUbCg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80" y="1442358"/>
            <a:ext cx="3894129" cy="258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sun9-57.userapi.com/c853420/v853420530/11c4f9/t6Jajj1Rx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8386"/>
            <a:ext cx="3734707" cy="2480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s://sun9-46.userapi.com/c853420/v853420530/11c50d/zO9XJiETh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0236" y="1507524"/>
            <a:ext cx="3078272" cy="230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https://sun9-16.userapi.com/c853420/v853420530/11c4e5/Z-cG02Nzy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7798" y="3754526"/>
            <a:ext cx="2769266" cy="183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4607" y="5008607"/>
            <a:ext cx="1849393" cy="1849393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88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Профилактика безопасного поведения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 descr="https://sun9-56.userapi.com/c858224/v858224433/ab4a5/bWhjNOviq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692" y="1505144"/>
            <a:ext cx="3654540" cy="242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sun9-32.userapi.com/c858224/v858224433/ab488/QpHS4AcTU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37" y="1754632"/>
            <a:ext cx="3380763" cy="450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www.nmosk.ru/image/news/2019_3/07_10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276" y="4028304"/>
            <a:ext cx="3588373" cy="269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4607" y="5008607"/>
            <a:ext cx="1849393" cy="1849393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E:\Поиск 71\фотки и видосы\Учения\IMG_20180818_14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6772"/>
            <a:ext cx="9144000" cy="54812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Picture 3" descr="E:\Поиск 71\Атрибутика\лого\Поиск_71_лого_01.png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739336" y="188640"/>
            <a:ext cx="1404664" cy="1404664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768" y="365126"/>
            <a:ext cx="7172581" cy="11918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отряда: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9" y="1825625"/>
            <a:ext cx="8268215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Отряд образован в октябре 2017 г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Зарегистрирован в Министерстве Юстиции по Тульской области 27 июня 2018 г..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Отряд занимается защитой и спасением населения в условиях чрезвычайных ситуаций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087" y="4876800"/>
            <a:ext cx="1849393" cy="1849393"/>
          </a:xfrm>
          <a:prstGeom prst="rect">
            <a:avLst/>
          </a:prstGeom>
          <a:noFill/>
        </p:spPr>
      </p:pic>
      <p:pic>
        <p:nvPicPr>
          <p:cNvPr id="8194" name="Picture 2" descr="https://sun9-67.userapi.com/c855224/v855224061/119a78/8bPQq8XGe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243" y="4572495"/>
            <a:ext cx="3633981" cy="228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76" y="365127"/>
            <a:ext cx="7279674" cy="9694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отряда: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Руководитель ПСР;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Координатор;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Картограф;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Командир экипажа;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Старший группы;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Спасатель;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Сетевик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4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087" y="4876800"/>
            <a:ext cx="1849393" cy="1849393"/>
          </a:xfrm>
          <a:prstGeom prst="rect">
            <a:avLst/>
          </a:prstGeom>
          <a:noFill/>
        </p:spPr>
      </p:pic>
      <p:pic>
        <p:nvPicPr>
          <p:cNvPr id="3074" name="Picture 2" descr="https://sun9-15.userapi.com/c858032/v858032252/75373/n4l9P0lzZw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413" y="1549592"/>
            <a:ext cx="1747822" cy="233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sun9-3.userapi.com/c856028/v856028437/dd104/fRuEGQmul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6626" y="2181833"/>
            <a:ext cx="2520777" cy="189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sun9-48.userapi.com/c852224/v852224704/e60b4/5oOqz5Cbq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5092" y="4265553"/>
            <a:ext cx="3132609" cy="234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150" y="365127"/>
            <a:ext cx="7263199" cy="106825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дежурной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базе отряда создана группа быстрого реагирования, в составе: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старший группы;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оперативный картограф;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командир экипажа. </a:t>
            </a:r>
            <a:endParaRPr lang="ru-RU" dirty="0"/>
          </a:p>
        </p:txBody>
      </p:sp>
      <p:pic>
        <p:nvPicPr>
          <p:cNvPr id="4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087" y="4876800"/>
            <a:ext cx="1849393" cy="1849393"/>
          </a:xfrm>
          <a:prstGeom prst="rect">
            <a:avLst/>
          </a:prstGeom>
          <a:noFill/>
        </p:spPr>
      </p:pic>
      <p:pic>
        <p:nvPicPr>
          <p:cNvPr id="5" name="Picture 2" descr="https://sun9-54.userapi.com/c853420/v853420530/11c52a/zNaXKNvOf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016" y="4125836"/>
            <a:ext cx="3805881" cy="252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404664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Дежурно-диспетчерская 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429000"/>
            <a:ext cx="4571048" cy="303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 descr="DSC_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772816"/>
            <a:ext cx="4680416" cy="310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8087" y="4876800"/>
            <a:ext cx="1849393" cy="1849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Аварийно-спасательное снаряжение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90814_112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59600" y="2254568"/>
            <a:ext cx="5053714" cy="379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818_142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159" y="1810264"/>
            <a:ext cx="4555524" cy="3416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607" y="5008607"/>
            <a:ext cx="1849393" cy="184939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Беспилотный Летательный Аппарат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8676" name="Picture 4" descr="H0kYR8qzOEA.jpg (2560×17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7452320" cy="494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087" y="4876800"/>
            <a:ext cx="1849393" cy="1849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407846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Подземные поисково-спасательные работы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4994" name="Picture 2" descr="y9bjhB3bkOI.jpg (1280×96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607158" cy="345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6" name="Picture 4" descr="9_EE9DfzZxI.jpg (1280×96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416" y="1772816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8087" y="4876800"/>
            <a:ext cx="1849393" cy="1849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407846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Подземные поисково-спасательные работы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120C-38FB-4F4E-8B9B-16C53AF961A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22" name="Picture 2" descr="E:\Поиск 71\подготовка карт\Бяки_бел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01416"/>
            <a:ext cx="7434852" cy="5256584"/>
          </a:xfrm>
          <a:prstGeom prst="rect">
            <a:avLst/>
          </a:prstGeom>
          <a:noFill/>
        </p:spPr>
      </p:pic>
      <p:pic>
        <p:nvPicPr>
          <p:cNvPr id="7" name="Picture 2" descr="E:\Поиск 71\лого\Поиск_71_лого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087" y="4876800"/>
            <a:ext cx="1849393" cy="1849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692</TotalTime>
  <Words>108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Добровольческий  поисково – спасательный  отряд «Поиск 71»</vt:lpstr>
      <vt:lpstr>Деятельность отряда:</vt:lpstr>
      <vt:lpstr>Структура отряда:</vt:lpstr>
      <vt:lpstr>Структура дежурной группы</vt:lpstr>
      <vt:lpstr>Дежурно-диспетчерская группа</vt:lpstr>
      <vt:lpstr>    Аварийно-спасательное снаряжение</vt:lpstr>
      <vt:lpstr>     Беспилотный Летательный Аппарат</vt:lpstr>
      <vt:lpstr>    Подземные поисково-спасательные работы </vt:lpstr>
      <vt:lpstr>    Подземные поисково-спасательные работы </vt:lpstr>
      <vt:lpstr>Эвакуация людей и животных из труднодоступных мест</vt:lpstr>
      <vt:lpstr>Эвакуация людей и животных из труднодоступных мест</vt:lpstr>
      <vt:lpstr>Обучение добровольцев:</vt:lpstr>
      <vt:lpstr>Профилактика безопасного поведения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75</cp:revision>
  <dcterms:created xsi:type="dcterms:W3CDTF">2020-03-18T11:59:02Z</dcterms:created>
  <dcterms:modified xsi:type="dcterms:W3CDTF">2022-01-17T10:33:28Z</dcterms:modified>
</cp:coreProperties>
</file>