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2" r:id="rId4"/>
    <p:sldId id="260" r:id="rId5"/>
    <p:sldId id="264" r:id="rId6"/>
    <p:sldId id="265" r:id="rId7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89" d="100"/>
          <a:sy n="89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357430"/>
            <a:ext cx="7098012" cy="108012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Волонтерский отряд</a:t>
            </a:r>
            <a:br>
              <a:rPr lang="ru-RU" sz="4800" b="1" dirty="0" smtClean="0"/>
            </a:br>
            <a:r>
              <a:rPr lang="ru-RU" sz="4800" dirty="0" smtClean="0"/>
              <a:t>«Юный </a:t>
            </a:r>
            <a:r>
              <a:rPr lang="ru-RU" sz="4800" dirty="0" err="1" smtClean="0"/>
              <a:t>большедворец</a:t>
            </a:r>
            <a:r>
              <a:rPr lang="ru-RU" sz="4800" dirty="0" smtClean="0"/>
              <a:t>»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4286256"/>
            <a:ext cx="6715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общеобразовательное учреждение </a:t>
            </a:r>
          </a:p>
          <a:p>
            <a:pPr algn="ctr"/>
            <a:r>
              <a:rPr lang="ru-RU" dirty="0" smtClean="0"/>
              <a:t>средняя общеобразовательная школа №11</a:t>
            </a:r>
          </a:p>
          <a:p>
            <a:pPr algn="ctr"/>
            <a:r>
              <a:rPr lang="ru-RU" dirty="0" smtClean="0"/>
              <a:t>Городского округа Павловский Посад Московской области</a:t>
            </a:r>
          </a:p>
          <a:p>
            <a:endParaRPr lang="ru-RU" dirty="0" smtClean="0"/>
          </a:p>
          <a:p>
            <a:r>
              <a:rPr lang="ru-RU" dirty="0" smtClean="0"/>
              <a:t>Руководитель: Пронина Елена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786058"/>
            <a:ext cx="734481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Таким образом, волонтер — это доброволец, который бесплатно тратит свои силы и время ради того, чтобы оказать помощь конкретному нуждающемуся в ней человеку или выполнить какое-нибудь общественно полезное дело. Источник: </a:t>
            </a:r>
            <a:br>
              <a:rPr lang="ru-RU" dirty="0" smtClean="0"/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2423120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2423120" y="52732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7344816" cy="122413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Обучающиеся нашей школы ежегодно принимают участие в акции «Георгиевская ленточка»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42910" y="2643182"/>
            <a:ext cx="7345363" cy="36083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Ирина\Downloads\cEt8WxElh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4517991" cy="3388493"/>
          </a:xfrm>
          <a:prstGeom prst="rect">
            <a:avLst/>
          </a:prstGeom>
          <a:noFill/>
        </p:spPr>
      </p:pic>
      <p:pic>
        <p:nvPicPr>
          <p:cNvPr id="1027" name="Picture 3" descr="C:\Users\Ирина\Downloads\c45TZoDtW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86058"/>
            <a:ext cx="3166998" cy="3273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34481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Юнармейцы нашей школы никогда не забывают ветеранов и </a:t>
            </a:r>
            <a:r>
              <a:rPr lang="ru-RU" dirty="0" err="1" smtClean="0"/>
              <a:t>труженников</a:t>
            </a:r>
            <a:r>
              <a:rPr lang="ru-RU" dirty="0" smtClean="0"/>
              <a:t> тыла</a:t>
            </a:r>
            <a:endParaRPr lang="ru-RU" dirty="0"/>
          </a:p>
        </p:txBody>
      </p:sp>
      <p:pic>
        <p:nvPicPr>
          <p:cNvPr id="4" name="Содержимое 3" descr="7HaCCoaa0dk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57224" y="2643182"/>
            <a:ext cx="2802731" cy="3736975"/>
          </a:xfrm>
        </p:spPr>
      </p:pic>
      <p:pic>
        <p:nvPicPr>
          <p:cNvPr id="3074" name="Picture 2" descr="C:\Users\Ирина\Downloads\_5iNeH5OY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3929090" cy="294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734481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МОУ СОШ №11 постоянно проходят </a:t>
            </a:r>
            <a:r>
              <a:rPr lang="ru-RU" dirty="0" err="1" smtClean="0"/>
              <a:t>экоакции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сбор батареек, </a:t>
            </a:r>
            <a:r>
              <a:rPr lang="ru-RU" dirty="0" err="1" smtClean="0"/>
              <a:t>мукулатуры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214686"/>
            <a:ext cx="6273246" cy="3394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\Downloads\photo_5248985614295092885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71744"/>
            <a:ext cx="5250404" cy="39378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так же волонтёры принимают участие во многих других акциях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рина\Downloads\aO7jbfSVV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65621" cy="2576035"/>
          </a:xfrm>
          <a:prstGeom prst="rect">
            <a:avLst/>
          </a:prstGeom>
          <a:noFill/>
        </p:spPr>
      </p:pic>
      <p:pic>
        <p:nvPicPr>
          <p:cNvPr id="4099" name="Picture 3" descr="C:\Users\Ирина\Downloads\photo_5248985614295092884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4150765" cy="31130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114</Words>
  <Application>Microsoft Office PowerPoint</Application>
  <PresentationFormat>Экран (4:3)</PresentationFormat>
  <Paragraphs>17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Волонтерский отряд «Юный большедворец»</vt:lpstr>
      <vt:lpstr>Таким образом, волонтер — это доброволец, который бесплатно тратит свои силы и время ради того, чтобы оказать помощь конкретному нуждающемуся в ней человеку или выполнить какое-нибудь общественно полезное дело. Источник:  </vt:lpstr>
      <vt:lpstr>Обучающиеся нашей школы ежегодно принимают участие в акции «Георгиевская ленточка»</vt:lpstr>
      <vt:lpstr>Юнармейцы нашей школы никогда не забывают ветеранов и труженников тыла</vt:lpstr>
      <vt:lpstr>В МОУ СОШ №11 постоянно проходят экоакции: сбор батареек, мукулатуры.</vt:lpstr>
      <vt:lpstr>А так же волонтёры принимают участие во многих других акциях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Ирина</cp:lastModifiedBy>
  <cp:revision>1245</cp:revision>
  <dcterms:created xsi:type="dcterms:W3CDTF">2018-02-25T09:09:03Z</dcterms:created>
  <dcterms:modified xsi:type="dcterms:W3CDTF">2023-10-02T10:09:55Z</dcterms:modified>
</cp:coreProperties>
</file>