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72" r:id="rId8"/>
    <p:sldId id="271" r:id="rId9"/>
    <p:sldId id="268" r:id="rId10"/>
    <p:sldId id="261" r:id="rId11"/>
    <p:sldId id="270" r:id="rId12"/>
    <p:sldId id="269" r:id="rId13"/>
    <p:sldId id="264" r:id="rId14"/>
    <p:sldId id="267" r:id="rId15"/>
    <p:sldId id="273" r:id="rId16"/>
    <p:sldId id="276" r:id="rId17"/>
    <p:sldId id="263" r:id="rId18"/>
    <p:sldId id="275" r:id="rId19"/>
  </p:sldIdLst>
  <p:sldSz cx="10909300" cy="7778750"/>
  <p:notesSz cx="10909300" cy="77787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5" d="100"/>
          <a:sy n="85" d="100"/>
        </p:scale>
        <p:origin x="-264" y="-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197" y="2411412"/>
            <a:ext cx="9272905" cy="16335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36395" y="4356100"/>
            <a:ext cx="7636510" cy="19446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3141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5465" y="1789112"/>
            <a:ext cx="4745545" cy="513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618289" y="1789112"/>
            <a:ext cx="4745545" cy="513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5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908030" cy="7776209"/>
          </a:xfrm>
          <a:custGeom>
            <a:avLst/>
            <a:gdLst/>
            <a:ahLst/>
            <a:cxnLst/>
            <a:rect l="l" t="t" r="r" b="b"/>
            <a:pathLst>
              <a:path w="10908030" h="7776209">
                <a:moveTo>
                  <a:pt x="10907999" y="0"/>
                </a:moveTo>
                <a:lnTo>
                  <a:pt x="0" y="0"/>
                </a:lnTo>
                <a:lnTo>
                  <a:pt x="0" y="7776000"/>
                </a:lnTo>
                <a:lnTo>
                  <a:pt x="10907999" y="7776000"/>
                </a:lnTo>
                <a:lnTo>
                  <a:pt x="10907999" y="0"/>
                </a:lnTo>
                <a:close/>
              </a:path>
            </a:pathLst>
          </a:custGeom>
          <a:solidFill>
            <a:srgbClr val="B7CBD6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682960"/>
            <a:ext cx="10881995" cy="2093595"/>
          </a:xfrm>
          <a:custGeom>
            <a:avLst/>
            <a:gdLst/>
            <a:ahLst/>
            <a:cxnLst/>
            <a:rect l="l" t="t" r="r" b="b"/>
            <a:pathLst>
              <a:path w="10881995" h="2093595">
                <a:moveTo>
                  <a:pt x="10876161" y="0"/>
                </a:moveTo>
                <a:lnTo>
                  <a:pt x="0" y="996803"/>
                </a:lnTo>
                <a:lnTo>
                  <a:pt x="0" y="2093040"/>
                </a:lnTo>
                <a:lnTo>
                  <a:pt x="10450841" y="2093040"/>
                </a:lnTo>
                <a:lnTo>
                  <a:pt x="10881730" y="2092186"/>
                </a:lnTo>
                <a:lnTo>
                  <a:pt x="10876161" y="0"/>
                </a:lnTo>
                <a:close/>
              </a:path>
            </a:pathLst>
          </a:custGeom>
          <a:solidFill>
            <a:srgbClr val="528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34343" y="5049966"/>
            <a:ext cx="9474200" cy="2726055"/>
          </a:xfrm>
          <a:custGeom>
            <a:avLst/>
            <a:gdLst/>
            <a:ahLst/>
            <a:cxnLst/>
            <a:rect l="l" t="t" r="r" b="b"/>
            <a:pathLst>
              <a:path w="9474200" h="2726054">
                <a:moveTo>
                  <a:pt x="9473656" y="0"/>
                </a:moveTo>
                <a:lnTo>
                  <a:pt x="0" y="2726034"/>
                </a:lnTo>
                <a:lnTo>
                  <a:pt x="9015844" y="2726034"/>
                </a:lnTo>
                <a:lnTo>
                  <a:pt x="9473656" y="2725127"/>
                </a:lnTo>
                <a:lnTo>
                  <a:pt x="9473656" y="0"/>
                </a:lnTo>
                <a:close/>
              </a:path>
            </a:pathLst>
          </a:custGeom>
          <a:solidFill>
            <a:srgbClr val="ED34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5640474"/>
            <a:ext cx="10908030" cy="2136140"/>
          </a:xfrm>
          <a:custGeom>
            <a:avLst/>
            <a:gdLst/>
            <a:ahLst/>
            <a:cxnLst/>
            <a:rect l="l" t="t" r="r" b="b"/>
            <a:pathLst>
              <a:path w="10908029" h="2136140">
                <a:moveTo>
                  <a:pt x="0" y="0"/>
                </a:moveTo>
                <a:lnTo>
                  <a:pt x="0" y="2135526"/>
                </a:lnTo>
                <a:lnTo>
                  <a:pt x="10450165" y="2135526"/>
                </a:lnTo>
                <a:lnTo>
                  <a:pt x="10907999" y="2134619"/>
                </a:lnTo>
                <a:lnTo>
                  <a:pt x="10907999" y="466302"/>
                </a:lnTo>
                <a:lnTo>
                  <a:pt x="0" y="0"/>
                </a:lnTo>
                <a:close/>
              </a:path>
            </a:pathLst>
          </a:custGeom>
          <a:solidFill>
            <a:srgbClr val="8C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351485" y="350094"/>
            <a:ext cx="6243320" cy="5951220"/>
          </a:xfrm>
          <a:custGeom>
            <a:avLst/>
            <a:gdLst/>
            <a:ahLst/>
            <a:cxnLst/>
            <a:rect l="l" t="t" r="r" b="b"/>
            <a:pathLst>
              <a:path w="6243320" h="5951220">
                <a:moveTo>
                  <a:pt x="3188994" y="0"/>
                </a:moveTo>
                <a:lnTo>
                  <a:pt x="3140482" y="207"/>
                </a:lnTo>
                <a:lnTo>
                  <a:pt x="3092113" y="1124"/>
                </a:lnTo>
                <a:lnTo>
                  <a:pt x="3043893" y="2746"/>
                </a:lnTo>
                <a:lnTo>
                  <a:pt x="2995829" y="5068"/>
                </a:lnTo>
                <a:lnTo>
                  <a:pt x="2947925" y="8084"/>
                </a:lnTo>
                <a:lnTo>
                  <a:pt x="2900188" y="11791"/>
                </a:lnTo>
                <a:lnTo>
                  <a:pt x="2852624" y="16183"/>
                </a:lnTo>
                <a:lnTo>
                  <a:pt x="2805240" y="21254"/>
                </a:lnTo>
                <a:lnTo>
                  <a:pt x="2758040" y="27001"/>
                </a:lnTo>
                <a:lnTo>
                  <a:pt x="2711031" y="33418"/>
                </a:lnTo>
                <a:lnTo>
                  <a:pt x="2664219" y="40501"/>
                </a:lnTo>
                <a:lnTo>
                  <a:pt x="2617610" y="48243"/>
                </a:lnTo>
                <a:lnTo>
                  <a:pt x="2571210" y="56642"/>
                </a:lnTo>
                <a:lnTo>
                  <a:pt x="2525026" y="65690"/>
                </a:lnTo>
                <a:lnTo>
                  <a:pt x="2479062" y="75384"/>
                </a:lnTo>
                <a:lnTo>
                  <a:pt x="2433325" y="85719"/>
                </a:lnTo>
                <a:lnTo>
                  <a:pt x="2387821" y="96690"/>
                </a:lnTo>
                <a:lnTo>
                  <a:pt x="2342556" y="108291"/>
                </a:lnTo>
                <a:lnTo>
                  <a:pt x="2297536" y="120518"/>
                </a:lnTo>
                <a:lnTo>
                  <a:pt x="2252767" y="133366"/>
                </a:lnTo>
                <a:lnTo>
                  <a:pt x="2208255" y="146829"/>
                </a:lnTo>
                <a:lnTo>
                  <a:pt x="2164006" y="160904"/>
                </a:lnTo>
                <a:lnTo>
                  <a:pt x="2120026" y="175585"/>
                </a:lnTo>
                <a:lnTo>
                  <a:pt x="2076320" y="190867"/>
                </a:lnTo>
                <a:lnTo>
                  <a:pt x="2032896" y="206745"/>
                </a:lnTo>
                <a:lnTo>
                  <a:pt x="1989759" y="223214"/>
                </a:lnTo>
                <a:lnTo>
                  <a:pt x="1946915" y="240269"/>
                </a:lnTo>
                <a:lnTo>
                  <a:pt x="1904370" y="257906"/>
                </a:lnTo>
                <a:lnTo>
                  <a:pt x="1862129" y="276120"/>
                </a:lnTo>
                <a:lnTo>
                  <a:pt x="1820200" y="294904"/>
                </a:lnTo>
                <a:lnTo>
                  <a:pt x="1778588" y="314256"/>
                </a:lnTo>
                <a:lnTo>
                  <a:pt x="1737298" y="334169"/>
                </a:lnTo>
                <a:lnTo>
                  <a:pt x="1696338" y="354638"/>
                </a:lnTo>
                <a:lnTo>
                  <a:pt x="1655713" y="375660"/>
                </a:lnTo>
                <a:lnTo>
                  <a:pt x="1615428" y="397228"/>
                </a:lnTo>
                <a:lnTo>
                  <a:pt x="1575491" y="419338"/>
                </a:lnTo>
                <a:lnTo>
                  <a:pt x="1535906" y="441985"/>
                </a:lnTo>
                <a:lnTo>
                  <a:pt x="1496681" y="465164"/>
                </a:lnTo>
                <a:lnTo>
                  <a:pt x="1457820" y="488870"/>
                </a:lnTo>
                <a:lnTo>
                  <a:pt x="1419330" y="513098"/>
                </a:lnTo>
                <a:lnTo>
                  <a:pt x="1381218" y="537843"/>
                </a:lnTo>
                <a:lnTo>
                  <a:pt x="1343488" y="563100"/>
                </a:lnTo>
                <a:lnTo>
                  <a:pt x="1306147" y="588865"/>
                </a:lnTo>
                <a:lnTo>
                  <a:pt x="1269202" y="615132"/>
                </a:lnTo>
                <a:lnTo>
                  <a:pt x="1232657" y="641897"/>
                </a:lnTo>
                <a:lnTo>
                  <a:pt x="1196519" y="669154"/>
                </a:lnTo>
                <a:lnTo>
                  <a:pt x="1160794" y="696899"/>
                </a:lnTo>
                <a:lnTo>
                  <a:pt x="1125488" y="725126"/>
                </a:lnTo>
                <a:lnTo>
                  <a:pt x="1090607" y="753831"/>
                </a:lnTo>
                <a:lnTo>
                  <a:pt x="1056157" y="783008"/>
                </a:lnTo>
                <a:lnTo>
                  <a:pt x="1022144" y="812654"/>
                </a:lnTo>
                <a:lnTo>
                  <a:pt x="988574" y="842762"/>
                </a:lnTo>
                <a:lnTo>
                  <a:pt x="955453" y="873328"/>
                </a:lnTo>
                <a:lnTo>
                  <a:pt x="922786" y="904347"/>
                </a:lnTo>
                <a:lnTo>
                  <a:pt x="890581" y="935815"/>
                </a:lnTo>
                <a:lnTo>
                  <a:pt x="858843" y="967725"/>
                </a:lnTo>
                <a:lnTo>
                  <a:pt x="827577" y="1000074"/>
                </a:lnTo>
                <a:lnTo>
                  <a:pt x="796791" y="1032856"/>
                </a:lnTo>
                <a:lnTo>
                  <a:pt x="766489" y="1066066"/>
                </a:lnTo>
                <a:lnTo>
                  <a:pt x="736679" y="1099699"/>
                </a:lnTo>
                <a:lnTo>
                  <a:pt x="707365" y="1133751"/>
                </a:lnTo>
                <a:lnTo>
                  <a:pt x="678555" y="1168217"/>
                </a:lnTo>
                <a:lnTo>
                  <a:pt x="650253" y="1203091"/>
                </a:lnTo>
                <a:lnTo>
                  <a:pt x="622466" y="1238368"/>
                </a:lnTo>
                <a:lnTo>
                  <a:pt x="595200" y="1274044"/>
                </a:lnTo>
                <a:lnTo>
                  <a:pt x="568462" y="1310114"/>
                </a:lnTo>
                <a:lnTo>
                  <a:pt x="542256" y="1346573"/>
                </a:lnTo>
                <a:lnTo>
                  <a:pt x="516589" y="1383416"/>
                </a:lnTo>
                <a:lnTo>
                  <a:pt x="491467" y="1420638"/>
                </a:lnTo>
                <a:lnTo>
                  <a:pt x="466896" y="1458233"/>
                </a:lnTo>
                <a:lnTo>
                  <a:pt x="442881" y="1496198"/>
                </a:lnTo>
                <a:lnTo>
                  <a:pt x="419430" y="1534527"/>
                </a:lnTo>
                <a:lnTo>
                  <a:pt x="396548" y="1573215"/>
                </a:lnTo>
                <a:lnTo>
                  <a:pt x="374241" y="1612257"/>
                </a:lnTo>
                <a:lnTo>
                  <a:pt x="352514" y="1651649"/>
                </a:lnTo>
                <a:lnTo>
                  <a:pt x="331375" y="1691385"/>
                </a:lnTo>
                <a:lnTo>
                  <a:pt x="310828" y="1731460"/>
                </a:lnTo>
                <a:lnTo>
                  <a:pt x="290880" y="1771870"/>
                </a:lnTo>
                <a:lnTo>
                  <a:pt x="271538" y="1812610"/>
                </a:lnTo>
                <a:lnTo>
                  <a:pt x="252806" y="1853674"/>
                </a:lnTo>
                <a:lnTo>
                  <a:pt x="234691" y="1895058"/>
                </a:lnTo>
                <a:lnTo>
                  <a:pt x="217199" y="1936756"/>
                </a:lnTo>
                <a:lnTo>
                  <a:pt x="200336" y="1978765"/>
                </a:lnTo>
                <a:lnTo>
                  <a:pt x="184108" y="2021078"/>
                </a:lnTo>
                <a:lnTo>
                  <a:pt x="168521" y="2063691"/>
                </a:lnTo>
                <a:lnTo>
                  <a:pt x="153581" y="2106599"/>
                </a:lnTo>
                <a:lnTo>
                  <a:pt x="139294" y="2149797"/>
                </a:lnTo>
                <a:lnTo>
                  <a:pt x="125666" y="2193281"/>
                </a:lnTo>
                <a:lnTo>
                  <a:pt x="112702" y="2237044"/>
                </a:lnTo>
                <a:lnTo>
                  <a:pt x="100410" y="2281083"/>
                </a:lnTo>
                <a:lnTo>
                  <a:pt x="88794" y="2325393"/>
                </a:lnTo>
                <a:lnTo>
                  <a:pt x="77862" y="2369967"/>
                </a:lnTo>
                <a:lnTo>
                  <a:pt x="67618" y="2414802"/>
                </a:lnTo>
                <a:lnTo>
                  <a:pt x="58069" y="2459893"/>
                </a:lnTo>
                <a:lnTo>
                  <a:pt x="49221" y="2505234"/>
                </a:lnTo>
                <a:lnTo>
                  <a:pt x="41081" y="2550820"/>
                </a:lnTo>
                <a:lnTo>
                  <a:pt x="33653" y="2596648"/>
                </a:lnTo>
                <a:lnTo>
                  <a:pt x="26943" y="2642711"/>
                </a:lnTo>
                <a:lnTo>
                  <a:pt x="20959" y="2689005"/>
                </a:lnTo>
                <a:lnTo>
                  <a:pt x="15706" y="2735525"/>
                </a:lnTo>
                <a:lnTo>
                  <a:pt x="11190" y="2782266"/>
                </a:lnTo>
                <a:lnTo>
                  <a:pt x="7397" y="2829503"/>
                </a:lnTo>
                <a:lnTo>
                  <a:pt x="4387" y="2876610"/>
                </a:lnTo>
                <a:lnTo>
                  <a:pt x="2154" y="2923581"/>
                </a:lnTo>
                <a:lnTo>
                  <a:pt x="693" y="2970411"/>
                </a:lnTo>
                <a:lnTo>
                  <a:pt x="0" y="3017093"/>
                </a:lnTo>
                <a:lnTo>
                  <a:pt x="67" y="3063622"/>
                </a:lnTo>
                <a:lnTo>
                  <a:pt x="892" y="3109992"/>
                </a:lnTo>
                <a:lnTo>
                  <a:pt x="2467" y="3156197"/>
                </a:lnTo>
                <a:lnTo>
                  <a:pt x="4789" y="3202232"/>
                </a:lnTo>
                <a:lnTo>
                  <a:pt x="7852" y="3248090"/>
                </a:lnTo>
                <a:lnTo>
                  <a:pt x="11650" y="3293766"/>
                </a:lnTo>
                <a:lnTo>
                  <a:pt x="16178" y="3339255"/>
                </a:lnTo>
                <a:lnTo>
                  <a:pt x="21432" y="3384549"/>
                </a:lnTo>
                <a:lnTo>
                  <a:pt x="27406" y="3429644"/>
                </a:lnTo>
                <a:lnTo>
                  <a:pt x="34094" y="3474534"/>
                </a:lnTo>
                <a:lnTo>
                  <a:pt x="41493" y="3519212"/>
                </a:lnTo>
                <a:lnTo>
                  <a:pt x="49595" y="3563674"/>
                </a:lnTo>
                <a:lnTo>
                  <a:pt x="58397" y="3607913"/>
                </a:lnTo>
                <a:lnTo>
                  <a:pt x="67892" y="3651924"/>
                </a:lnTo>
                <a:lnTo>
                  <a:pt x="78077" y="3695700"/>
                </a:lnTo>
                <a:lnTo>
                  <a:pt x="88944" y="3739237"/>
                </a:lnTo>
                <a:lnTo>
                  <a:pt x="100491" y="3782527"/>
                </a:lnTo>
                <a:lnTo>
                  <a:pt x="112710" y="3825566"/>
                </a:lnTo>
                <a:lnTo>
                  <a:pt x="125597" y="3868348"/>
                </a:lnTo>
                <a:lnTo>
                  <a:pt x="139147" y="3910866"/>
                </a:lnTo>
                <a:lnTo>
                  <a:pt x="153354" y="3953115"/>
                </a:lnTo>
                <a:lnTo>
                  <a:pt x="168213" y="3995090"/>
                </a:lnTo>
                <a:lnTo>
                  <a:pt x="183720" y="4036784"/>
                </a:lnTo>
                <a:lnTo>
                  <a:pt x="199868" y="4078192"/>
                </a:lnTo>
                <a:lnTo>
                  <a:pt x="216653" y="4119308"/>
                </a:lnTo>
                <a:lnTo>
                  <a:pt x="234069" y="4160126"/>
                </a:lnTo>
                <a:lnTo>
                  <a:pt x="252111" y="4200640"/>
                </a:lnTo>
                <a:lnTo>
                  <a:pt x="270775" y="4240845"/>
                </a:lnTo>
                <a:lnTo>
                  <a:pt x="290054" y="4280734"/>
                </a:lnTo>
                <a:lnTo>
                  <a:pt x="309944" y="4320302"/>
                </a:lnTo>
                <a:lnTo>
                  <a:pt x="330439" y="4359544"/>
                </a:lnTo>
                <a:lnTo>
                  <a:pt x="351534" y="4398453"/>
                </a:lnTo>
                <a:lnTo>
                  <a:pt x="373224" y="4437023"/>
                </a:lnTo>
                <a:lnTo>
                  <a:pt x="395504" y="4475250"/>
                </a:lnTo>
                <a:lnTo>
                  <a:pt x="418368" y="4513126"/>
                </a:lnTo>
                <a:lnTo>
                  <a:pt x="441811" y="4550647"/>
                </a:lnTo>
                <a:lnTo>
                  <a:pt x="465829" y="4587806"/>
                </a:lnTo>
                <a:lnTo>
                  <a:pt x="490415" y="4624597"/>
                </a:lnTo>
                <a:lnTo>
                  <a:pt x="515565" y="4661016"/>
                </a:lnTo>
                <a:lnTo>
                  <a:pt x="541273" y="4697055"/>
                </a:lnTo>
                <a:lnTo>
                  <a:pt x="567535" y="4732710"/>
                </a:lnTo>
                <a:lnTo>
                  <a:pt x="594345" y="4767974"/>
                </a:lnTo>
                <a:lnTo>
                  <a:pt x="621697" y="4802842"/>
                </a:lnTo>
                <a:lnTo>
                  <a:pt x="649587" y="4837308"/>
                </a:lnTo>
                <a:lnTo>
                  <a:pt x="678009" y="4871367"/>
                </a:lnTo>
                <a:lnTo>
                  <a:pt x="706959" y="4905011"/>
                </a:lnTo>
                <a:lnTo>
                  <a:pt x="736430" y="4938236"/>
                </a:lnTo>
                <a:lnTo>
                  <a:pt x="766418" y="4971036"/>
                </a:lnTo>
                <a:lnTo>
                  <a:pt x="796918" y="5003405"/>
                </a:lnTo>
                <a:lnTo>
                  <a:pt x="827924" y="5035337"/>
                </a:lnTo>
                <a:lnTo>
                  <a:pt x="859431" y="5066826"/>
                </a:lnTo>
                <a:lnTo>
                  <a:pt x="891434" y="5097867"/>
                </a:lnTo>
                <a:lnTo>
                  <a:pt x="923927" y="5128454"/>
                </a:lnTo>
                <a:lnTo>
                  <a:pt x="956906" y="5158581"/>
                </a:lnTo>
                <a:lnTo>
                  <a:pt x="990365" y="5188242"/>
                </a:lnTo>
                <a:lnTo>
                  <a:pt x="1024299" y="5217432"/>
                </a:lnTo>
                <a:lnTo>
                  <a:pt x="1058703" y="5246144"/>
                </a:lnTo>
                <a:lnTo>
                  <a:pt x="1093572" y="5274373"/>
                </a:lnTo>
                <a:lnTo>
                  <a:pt x="1128900" y="5302114"/>
                </a:lnTo>
                <a:lnTo>
                  <a:pt x="1164682" y="5329359"/>
                </a:lnTo>
                <a:lnTo>
                  <a:pt x="1200913" y="5356104"/>
                </a:lnTo>
                <a:lnTo>
                  <a:pt x="1237588" y="5382343"/>
                </a:lnTo>
                <a:lnTo>
                  <a:pt x="1274702" y="5408070"/>
                </a:lnTo>
                <a:lnTo>
                  <a:pt x="1312249" y="5433279"/>
                </a:lnTo>
                <a:lnTo>
                  <a:pt x="1350223" y="5457965"/>
                </a:lnTo>
                <a:lnTo>
                  <a:pt x="1388621" y="5482121"/>
                </a:lnTo>
                <a:lnTo>
                  <a:pt x="1427437" y="5505742"/>
                </a:lnTo>
                <a:lnTo>
                  <a:pt x="1466665" y="5528821"/>
                </a:lnTo>
                <a:lnTo>
                  <a:pt x="1506300" y="5551354"/>
                </a:lnTo>
                <a:lnTo>
                  <a:pt x="1546337" y="5573335"/>
                </a:lnTo>
                <a:lnTo>
                  <a:pt x="1586771" y="5594757"/>
                </a:lnTo>
                <a:lnTo>
                  <a:pt x="1627597" y="5615615"/>
                </a:lnTo>
                <a:lnTo>
                  <a:pt x="1668809" y="5635903"/>
                </a:lnTo>
                <a:lnTo>
                  <a:pt x="1710402" y="5655616"/>
                </a:lnTo>
                <a:lnTo>
                  <a:pt x="1752372" y="5674747"/>
                </a:lnTo>
                <a:lnTo>
                  <a:pt x="1794712" y="5693290"/>
                </a:lnTo>
                <a:lnTo>
                  <a:pt x="1837417" y="5711241"/>
                </a:lnTo>
                <a:lnTo>
                  <a:pt x="1880483" y="5728593"/>
                </a:lnTo>
                <a:lnTo>
                  <a:pt x="1923904" y="5745340"/>
                </a:lnTo>
                <a:lnTo>
                  <a:pt x="1967676" y="5761476"/>
                </a:lnTo>
                <a:lnTo>
                  <a:pt x="2011791" y="5776997"/>
                </a:lnTo>
                <a:lnTo>
                  <a:pt x="2056247" y="5791895"/>
                </a:lnTo>
                <a:lnTo>
                  <a:pt x="2101036" y="5806166"/>
                </a:lnTo>
                <a:lnTo>
                  <a:pt x="2146155" y="5819803"/>
                </a:lnTo>
                <a:lnTo>
                  <a:pt x="2191597" y="5832801"/>
                </a:lnTo>
                <a:lnTo>
                  <a:pt x="2237359" y="5845153"/>
                </a:lnTo>
                <a:lnTo>
                  <a:pt x="2283433" y="5856855"/>
                </a:lnTo>
                <a:lnTo>
                  <a:pt x="2329816" y="5867900"/>
                </a:lnTo>
                <a:lnTo>
                  <a:pt x="2376502" y="5878282"/>
                </a:lnTo>
                <a:lnTo>
                  <a:pt x="2423486" y="5887996"/>
                </a:lnTo>
                <a:lnTo>
                  <a:pt x="2470762" y="5897036"/>
                </a:lnTo>
                <a:lnTo>
                  <a:pt x="2518326" y="5905396"/>
                </a:lnTo>
                <a:lnTo>
                  <a:pt x="2566172" y="5913070"/>
                </a:lnTo>
                <a:lnTo>
                  <a:pt x="2614294" y="5920053"/>
                </a:lnTo>
                <a:lnTo>
                  <a:pt x="2662689" y="5926339"/>
                </a:lnTo>
                <a:lnTo>
                  <a:pt x="2711350" y="5931921"/>
                </a:lnTo>
                <a:lnTo>
                  <a:pt x="2760272" y="5936795"/>
                </a:lnTo>
                <a:lnTo>
                  <a:pt x="2809451" y="5940954"/>
                </a:lnTo>
                <a:lnTo>
                  <a:pt x="2858880" y="5944393"/>
                </a:lnTo>
                <a:lnTo>
                  <a:pt x="2907904" y="5947074"/>
                </a:lnTo>
                <a:lnTo>
                  <a:pt x="2956809" y="5949025"/>
                </a:lnTo>
                <a:lnTo>
                  <a:pt x="3005589" y="5950252"/>
                </a:lnTo>
                <a:lnTo>
                  <a:pt x="3054237" y="5950760"/>
                </a:lnTo>
                <a:lnTo>
                  <a:pt x="3102749" y="5950552"/>
                </a:lnTo>
                <a:lnTo>
                  <a:pt x="3151118" y="5949635"/>
                </a:lnTo>
                <a:lnTo>
                  <a:pt x="3199338" y="5948013"/>
                </a:lnTo>
                <a:lnTo>
                  <a:pt x="3247403" y="5945692"/>
                </a:lnTo>
                <a:lnTo>
                  <a:pt x="3295306" y="5942675"/>
                </a:lnTo>
                <a:lnTo>
                  <a:pt x="3343043" y="5938968"/>
                </a:lnTo>
                <a:lnTo>
                  <a:pt x="3390607" y="5934577"/>
                </a:lnTo>
                <a:lnTo>
                  <a:pt x="3437992" y="5929505"/>
                </a:lnTo>
                <a:lnTo>
                  <a:pt x="3485192" y="5923758"/>
                </a:lnTo>
                <a:lnTo>
                  <a:pt x="3532201" y="5917341"/>
                </a:lnTo>
                <a:lnTo>
                  <a:pt x="3579013" y="5910259"/>
                </a:lnTo>
                <a:lnTo>
                  <a:pt x="3625621" y="5902516"/>
                </a:lnTo>
                <a:lnTo>
                  <a:pt x="3672021" y="5894118"/>
                </a:lnTo>
                <a:lnTo>
                  <a:pt x="3718206" y="5885069"/>
                </a:lnTo>
                <a:lnTo>
                  <a:pt x="3764170" y="5875375"/>
                </a:lnTo>
                <a:lnTo>
                  <a:pt x="3809907" y="5865040"/>
                </a:lnTo>
                <a:lnTo>
                  <a:pt x="3855411" y="5854070"/>
                </a:lnTo>
                <a:lnTo>
                  <a:pt x="3900676" y="5842469"/>
                </a:lnTo>
                <a:lnTo>
                  <a:pt x="3945696" y="5830242"/>
                </a:lnTo>
                <a:lnTo>
                  <a:pt x="3990465" y="5817394"/>
                </a:lnTo>
                <a:lnTo>
                  <a:pt x="4034977" y="5803930"/>
                </a:lnTo>
                <a:lnTo>
                  <a:pt x="4079227" y="5789856"/>
                </a:lnTo>
                <a:lnTo>
                  <a:pt x="4123207" y="5775175"/>
                </a:lnTo>
                <a:lnTo>
                  <a:pt x="4166912" y="5759893"/>
                </a:lnTo>
                <a:lnTo>
                  <a:pt x="4210336" y="5744015"/>
                </a:lnTo>
                <a:lnTo>
                  <a:pt x="4253473" y="5727546"/>
                </a:lnTo>
                <a:lnTo>
                  <a:pt x="4296317" y="5710490"/>
                </a:lnTo>
                <a:lnTo>
                  <a:pt x="4338863" y="5692854"/>
                </a:lnTo>
                <a:lnTo>
                  <a:pt x="4381103" y="5674640"/>
                </a:lnTo>
                <a:lnTo>
                  <a:pt x="4423032" y="5655855"/>
                </a:lnTo>
                <a:lnTo>
                  <a:pt x="4464645" y="5636504"/>
                </a:lnTo>
                <a:lnTo>
                  <a:pt x="4505934" y="5616591"/>
                </a:lnTo>
                <a:lnTo>
                  <a:pt x="4546894" y="5596122"/>
                </a:lnTo>
                <a:lnTo>
                  <a:pt x="4587520" y="5575100"/>
                </a:lnTo>
                <a:lnTo>
                  <a:pt x="4627804" y="5553532"/>
                </a:lnTo>
                <a:lnTo>
                  <a:pt x="4667742" y="5531422"/>
                </a:lnTo>
                <a:lnTo>
                  <a:pt x="4707326" y="5508775"/>
                </a:lnTo>
                <a:lnTo>
                  <a:pt x="4746552" y="5485596"/>
                </a:lnTo>
                <a:lnTo>
                  <a:pt x="4785413" y="5461890"/>
                </a:lnTo>
                <a:lnTo>
                  <a:pt x="4823902" y="5437662"/>
                </a:lnTo>
                <a:lnTo>
                  <a:pt x="4862015" y="5412917"/>
                </a:lnTo>
                <a:lnTo>
                  <a:pt x="4899745" y="5387660"/>
                </a:lnTo>
                <a:lnTo>
                  <a:pt x="4937085" y="5361895"/>
                </a:lnTo>
                <a:lnTo>
                  <a:pt x="4974031" y="5335628"/>
                </a:lnTo>
                <a:lnTo>
                  <a:pt x="5010576" y="5308863"/>
                </a:lnTo>
                <a:lnTo>
                  <a:pt x="5046714" y="5281606"/>
                </a:lnTo>
                <a:lnTo>
                  <a:pt x="5082439" y="5253862"/>
                </a:lnTo>
                <a:lnTo>
                  <a:pt x="5117745" y="5225634"/>
                </a:lnTo>
                <a:lnTo>
                  <a:pt x="5152626" y="5196929"/>
                </a:lnTo>
                <a:lnTo>
                  <a:pt x="5187076" y="5167752"/>
                </a:lnTo>
                <a:lnTo>
                  <a:pt x="5221089" y="5138106"/>
                </a:lnTo>
                <a:lnTo>
                  <a:pt x="5254659" y="5107998"/>
                </a:lnTo>
                <a:lnTo>
                  <a:pt x="5287780" y="5077432"/>
                </a:lnTo>
                <a:lnTo>
                  <a:pt x="5320447" y="5046413"/>
                </a:lnTo>
                <a:lnTo>
                  <a:pt x="5352652" y="5014945"/>
                </a:lnTo>
                <a:lnTo>
                  <a:pt x="5384390" y="4983035"/>
                </a:lnTo>
                <a:lnTo>
                  <a:pt x="5415656" y="4950686"/>
                </a:lnTo>
                <a:lnTo>
                  <a:pt x="5446442" y="4917905"/>
                </a:lnTo>
                <a:lnTo>
                  <a:pt x="5476744" y="4884695"/>
                </a:lnTo>
                <a:lnTo>
                  <a:pt x="5506554" y="4851061"/>
                </a:lnTo>
                <a:lnTo>
                  <a:pt x="5535868" y="4817009"/>
                </a:lnTo>
                <a:lnTo>
                  <a:pt x="5564678" y="4782544"/>
                </a:lnTo>
                <a:lnTo>
                  <a:pt x="5592980" y="4747670"/>
                </a:lnTo>
                <a:lnTo>
                  <a:pt x="5620767" y="4712392"/>
                </a:lnTo>
                <a:lnTo>
                  <a:pt x="5648033" y="4676716"/>
                </a:lnTo>
                <a:lnTo>
                  <a:pt x="5674772" y="4640646"/>
                </a:lnTo>
                <a:lnTo>
                  <a:pt x="5700978" y="4604187"/>
                </a:lnTo>
                <a:lnTo>
                  <a:pt x="5726645" y="4567344"/>
                </a:lnTo>
                <a:lnTo>
                  <a:pt x="5751767" y="4530123"/>
                </a:lnTo>
                <a:lnTo>
                  <a:pt x="5776338" y="4492527"/>
                </a:lnTo>
                <a:lnTo>
                  <a:pt x="5800352" y="4454562"/>
                </a:lnTo>
                <a:lnTo>
                  <a:pt x="5823803" y="4416233"/>
                </a:lnTo>
                <a:lnTo>
                  <a:pt x="5846685" y="4377545"/>
                </a:lnTo>
                <a:lnTo>
                  <a:pt x="5868993" y="4338503"/>
                </a:lnTo>
                <a:lnTo>
                  <a:pt x="5890719" y="4299111"/>
                </a:lnTo>
                <a:lnTo>
                  <a:pt x="5911859" y="4259375"/>
                </a:lnTo>
                <a:lnTo>
                  <a:pt x="5932405" y="4219300"/>
                </a:lnTo>
                <a:lnTo>
                  <a:pt x="5952353" y="4178890"/>
                </a:lnTo>
                <a:lnTo>
                  <a:pt x="5971695" y="4138151"/>
                </a:lnTo>
                <a:lnTo>
                  <a:pt x="5990427" y="4097086"/>
                </a:lnTo>
                <a:lnTo>
                  <a:pt x="6008542" y="4055703"/>
                </a:lnTo>
                <a:lnTo>
                  <a:pt x="6026034" y="4014004"/>
                </a:lnTo>
                <a:lnTo>
                  <a:pt x="6042897" y="3971996"/>
                </a:lnTo>
                <a:lnTo>
                  <a:pt x="6059125" y="3929682"/>
                </a:lnTo>
                <a:lnTo>
                  <a:pt x="6074712" y="3887069"/>
                </a:lnTo>
                <a:lnTo>
                  <a:pt x="6089652" y="3844161"/>
                </a:lnTo>
                <a:lnTo>
                  <a:pt x="6103939" y="3800963"/>
                </a:lnTo>
                <a:lnTo>
                  <a:pt x="6117568" y="3757479"/>
                </a:lnTo>
                <a:lnTo>
                  <a:pt x="6130531" y="3713716"/>
                </a:lnTo>
                <a:lnTo>
                  <a:pt x="6142823" y="3669677"/>
                </a:lnTo>
                <a:lnTo>
                  <a:pt x="6154439" y="3625368"/>
                </a:lnTo>
                <a:lnTo>
                  <a:pt x="6165372" y="3580793"/>
                </a:lnTo>
                <a:lnTo>
                  <a:pt x="6175615" y="3535958"/>
                </a:lnTo>
                <a:lnTo>
                  <a:pt x="6185164" y="3490868"/>
                </a:lnTo>
                <a:lnTo>
                  <a:pt x="6194012" y="3445527"/>
                </a:lnTo>
                <a:lnTo>
                  <a:pt x="6202153" y="3399940"/>
                </a:lnTo>
                <a:lnTo>
                  <a:pt x="6209581" y="3354112"/>
                </a:lnTo>
                <a:lnTo>
                  <a:pt x="6216290" y="3308049"/>
                </a:lnTo>
                <a:lnTo>
                  <a:pt x="6222274" y="3261755"/>
                </a:lnTo>
                <a:lnTo>
                  <a:pt x="6227527" y="3215235"/>
                </a:lnTo>
                <a:lnTo>
                  <a:pt x="6232043" y="3168494"/>
                </a:lnTo>
                <a:lnTo>
                  <a:pt x="6235836" y="3121257"/>
                </a:lnTo>
                <a:lnTo>
                  <a:pt x="6238846" y="3074150"/>
                </a:lnTo>
                <a:lnTo>
                  <a:pt x="6241079" y="3027179"/>
                </a:lnTo>
                <a:lnTo>
                  <a:pt x="6242540" y="2980349"/>
                </a:lnTo>
                <a:lnTo>
                  <a:pt x="6243234" y="2933667"/>
                </a:lnTo>
                <a:lnTo>
                  <a:pt x="6243166" y="2887138"/>
                </a:lnTo>
                <a:lnTo>
                  <a:pt x="6242342" y="2840768"/>
                </a:lnTo>
                <a:lnTo>
                  <a:pt x="6240766" y="2794563"/>
                </a:lnTo>
                <a:lnTo>
                  <a:pt x="6238444" y="2748528"/>
                </a:lnTo>
                <a:lnTo>
                  <a:pt x="6235382" y="2702670"/>
                </a:lnTo>
                <a:lnTo>
                  <a:pt x="6231584" y="2656994"/>
                </a:lnTo>
                <a:lnTo>
                  <a:pt x="6227055" y="2611506"/>
                </a:lnTo>
                <a:lnTo>
                  <a:pt x="6221801" y="2566211"/>
                </a:lnTo>
                <a:lnTo>
                  <a:pt x="6215827" y="2521116"/>
                </a:lnTo>
                <a:lnTo>
                  <a:pt x="6209139" y="2476226"/>
                </a:lnTo>
                <a:lnTo>
                  <a:pt x="6201741" y="2431548"/>
                </a:lnTo>
                <a:lnTo>
                  <a:pt x="6193638" y="2387086"/>
                </a:lnTo>
                <a:lnTo>
                  <a:pt x="6184836" y="2342847"/>
                </a:lnTo>
                <a:lnTo>
                  <a:pt x="6175341" y="2298836"/>
                </a:lnTo>
                <a:lnTo>
                  <a:pt x="6165157" y="2255060"/>
                </a:lnTo>
                <a:lnTo>
                  <a:pt x="6154289" y="2211523"/>
                </a:lnTo>
                <a:lnTo>
                  <a:pt x="6142743" y="2168233"/>
                </a:lnTo>
                <a:lnTo>
                  <a:pt x="6130523" y="2125194"/>
                </a:lnTo>
                <a:lnTo>
                  <a:pt x="6117636" y="2082412"/>
                </a:lnTo>
                <a:lnTo>
                  <a:pt x="6104087" y="2039894"/>
                </a:lnTo>
                <a:lnTo>
                  <a:pt x="6089879" y="1997644"/>
                </a:lnTo>
                <a:lnTo>
                  <a:pt x="6075020" y="1955669"/>
                </a:lnTo>
                <a:lnTo>
                  <a:pt x="6059514" y="1913975"/>
                </a:lnTo>
                <a:lnTo>
                  <a:pt x="6043365" y="1872567"/>
                </a:lnTo>
                <a:lnTo>
                  <a:pt x="6026580" y="1831452"/>
                </a:lnTo>
                <a:lnTo>
                  <a:pt x="6009164" y="1790634"/>
                </a:lnTo>
                <a:lnTo>
                  <a:pt x="5991122" y="1750120"/>
                </a:lnTo>
                <a:lnTo>
                  <a:pt x="5972458" y="1709915"/>
                </a:lnTo>
                <a:lnTo>
                  <a:pt x="5953179" y="1670025"/>
                </a:lnTo>
                <a:lnTo>
                  <a:pt x="5933290" y="1630457"/>
                </a:lnTo>
                <a:lnTo>
                  <a:pt x="5912795" y="1591215"/>
                </a:lnTo>
                <a:lnTo>
                  <a:pt x="5891699" y="1552306"/>
                </a:lnTo>
                <a:lnTo>
                  <a:pt x="5870009" y="1513736"/>
                </a:lnTo>
                <a:lnTo>
                  <a:pt x="5847730" y="1475510"/>
                </a:lnTo>
                <a:lnTo>
                  <a:pt x="5824865" y="1437633"/>
                </a:lnTo>
                <a:lnTo>
                  <a:pt x="5801422" y="1400113"/>
                </a:lnTo>
                <a:lnTo>
                  <a:pt x="5777404" y="1362954"/>
                </a:lnTo>
                <a:lnTo>
                  <a:pt x="5752818" y="1326162"/>
                </a:lnTo>
                <a:lnTo>
                  <a:pt x="5727668" y="1289743"/>
                </a:lnTo>
                <a:lnTo>
                  <a:pt x="5701960" y="1253704"/>
                </a:lnTo>
                <a:lnTo>
                  <a:pt x="5675698" y="1218049"/>
                </a:lnTo>
                <a:lnTo>
                  <a:pt x="5648888" y="1182784"/>
                </a:lnTo>
                <a:lnTo>
                  <a:pt x="5621536" y="1147916"/>
                </a:lnTo>
                <a:lnTo>
                  <a:pt x="5593646" y="1113450"/>
                </a:lnTo>
                <a:lnTo>
                  <a:pt x="5565224" y="1079392"/>
                </a:lnTo>
                <a:lnTo>
                  <a:pt x="5536274" y="1045748"/>
                </a:lnTo>
                <a:lnTo>
                  <a:pt x="5506803" y="1012523"/>
                </a:lnTo>
                <a:lnTo>
                  <a:pt x="5476815" y="979723"/>
                </a:lnTo>
                <a:lnTo>
                  <a:pt x="5446315" y="947354"/>
                </a:lnTo>
                <a:lnTo>
                  <a:pt x="5415309" y="915422"/>
                </a:lnTo>
                <a:lnTo>
                  <a:pt x="5383802" y="883932"/>
                </a:lnTo>
                <a:lnTo>
                  <a:pt x="5351799" y="852891"/>
                </a:lnTo>
                <a:lnTo>
                  <a:pt x="5319306" y="822305"/>
                </a:lnTo>
                <a:lnTo>
                  <a:pt x="5286327" y="792178"/>
                </a:lnTo>
                <a:lnTo>
                  <a:pt x="5252868" y="762516"/>
                </a:lnTo>
                <a:lnTo>
                  <a:pt x="5218933" y="733327"/>
                </a:lnTo>
                <a:lnTo>
                  <a:pt x="5184529" y="704614"/>
                </a:lnTo>
                <a:lnTo>
                  <a:pt x="5149661" y="676385"/>
                </a:lnTo>
                <a:lnTo>
                  <a:pt x="5114333" y="648645"/>
                </a:lnTo>
                <a:lnTo>
                  <a:pt x="5078550" y="621399"/>
                </a:lnTo>
                <a:lnTo>
                  <a:pt x="5042319" y="594654"/>
                </a:lnTo>
                <a:lnTo>
                  <a:pt x="5005644" y="568415"/>
                </a:lnTo>
                <a:lnTo>
                  <a:pt x="4968531" y="542688"/>
                </a:lnTo>
                <a:lnTo>
                  <a:pt x="4930984" y="517479"/>
                </a:lnTo>
                <a:lnTo>
                  <a:pt x="4893009" y="492794"/>
                </a:lnTo>
                <a:lnTo>
                  <a:pt x="4854611" y="468637"/>
                </a:lnTo>
                <a:lnTo>
                  <a:pt x="4815796" y="445017"/>
                </a:lnTo>
                <a:lnTo>
                  <a:pt x="4776568" y="421937"/>
                </a:lnTo>
                <a:lnTo>
                  <a:pt x="4736933" y="399404"/>
                </a:lnTo>
                <a:lnTo>
                  <a:pt x="4696895" y="377423"/>
                </a:lnTo>
                <a:lnTo>
                  <a:pt x="4656461" y="356001"/>
                </a:lnTo>
                <a:lnTo>
                  <a:pt x="4615635" y="335143"/>
                </a:lnTo>
                <a:lnTo>
                  <a:pt x="4574423" y="314855"/>
                </a:lnTo>
                <a:lnTo>
                  <a:pt x="4532830" y="295142"/>
                </a:lnTo>
                <a:lnTo>
                  <a:pt x="4490861" y="276011"/>
                </a:lnTo>
                <a:lnTo>
                  <a:pt x="4448520" y="257468"/>
                </a:lnTo>
                <a:lnTo>
                  <a:pt x="4405815" y="239517"/>
                </a:lnTo>
                <a:lnTo>
                  <a:pt x="4362749" y="222165"/>
                </a:lnTo>
                <a:lnTo>
                  <a:pt x="4319327" y="205418"/>
                </a:lnTo>
                <a:lnTo>
                  <a:pt x="4275556" y="189282"/>
                </a:lnTo>
                <a:lnTo>
                  <a:pt x="4231440" y="173761"/>
                </a:lnTo>
                <a:lnTo>
                  <a:pt x="4186985" y="158863"/>
                </a:lnTo>
                <a:lnTo>
                  <a:pt x="4142195" y="144592"/>
                </a:lnTo>
                <a:lnTo>
                  <a:pt x="4097077" y="130955"/>
                </a:lnTo>
                <a:lnTo>
                  <a:pt x="4051634" y="117958"/>
                </a:lnTo>
                <a:lnTo>
                  <a:pt x="4005873" y="105605"/>
                </a:lnTo>
                <a:lnTo>
                  <a:pt x="3959798" y="93904"/>
                </a:lnTo>
                <a:lnTo>
                  <a:pt x="3913415" y="82859"/>
                </a:lnTo>
                <a:lnTo>
                  <a:pt x="3866729" y="72476"/>
                </a:lnTo>
                <a:lnTo>
                  <a:pt x="3819746" y="62763"/>
                </a:lnTo>
                <a:lnTo>
                  <a:pt x="3772469" y="53723"/>
                </a:lnTo>
                <a:lnTo>
                  <a:pt x="3724905" y="45363"/>
                </a:lnTo>
                <a:lnTo>
                  <a:pt x="3677060" y="37688"/>
                </a:lnTo>
                <a:lnTo>
                  <a:pt x="3628937" y="30706"/>
                </a:lnTo>
                <a:lnTo>
                  <a:pt x="3580542" y="24420"/>
                </a:lnTo>
                <a:lnTo>
                  <a:pt x="3531881" y="18837"/>
                </a:lnTo>
                <a:lnTo>
                  <a:pt x="3482958" y="13964"/>
                </a:lnTo>
                <a:lnTo>
                  <a:pt x="3433780" y="9805"/>
                </a:lnTo>
                <a:lnTo>
                  <a:pt x="3384350" y="6366"/>
                </a:lnTo>
                <a:lnTo>
                  <a:pt x="3335327" y="3685"/>
                </a:lnTo>
                <a:lnTo>
                  <a:pt x="3286422" y="1734"/>
                </a:lnTo>
                <a:lnTo>
                  <a:pt x="3237642" y="507"/>
                </a:lnTo>
                <a:lnTo>
                  <a:pt x="3188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6760" y="518235"/>
            <a:ext cx="4276731" cy="49778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907999" cy="7776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337992"/>
            <a:ext cx="10908030" cy="1123950"/>
          </a:xfrm>
          <a:custGeom>
            <a:avLst/>
            <a:gdLst/>
            <a:ahLst/>
            <a:cxnLst/>
            <a:rect l="l" t="t" r="r" b="b"/>
            <a:pathLst>
              <a:path w="10908030" h="1123950">
                <a:moveTo>
                  <a:pt x="10907999" y="0"/>
                </a:moveTo>
                <a:lnTo>
                  <a:pt x="0" y="530033"/>
                </a:lnTo>
                <a:lnTo>
                  <a:pt x="0" y="850839"/>
                </a:lnTo>
                <a:lnTo>
                  <a:pt x="1367" y="1123471"/>
                </a:lnTo>
                <a:lnTo>
                  <a:pt x="10907999" y="1112019"/>
                </a:lnTo>
                <a:lnTo>
                  <a:pt x="10907999" y="0"/>
                </a:lnTo>
                <a:close/>
              </a:path>
            </a:pathLst>
          </a:custGeom>
          <a:solidFill>
            <a:srgbClr val="5283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82882" y="95"/>
            <a:ext cx="9525635" cy="1460500"/>
          </a:xfrm>
          <a:custGeom>
            <a:avLst/>
            <a:gdLst/>
            <a:ahLst/>
            <a:cxnLst/>
            <a:rect l="l" t="t" r="r" b="b"/>
            <a:pathLst>
              <a:path w="9525635" h="1460500">
                <a:moveTo>
                  <a:pt x="9524886" y="0"/>
                </a:moveTo>
                <a:lnTo>
                  <a:pt x="0" y="1459918"/>
                </a:lnTo>
                <a:lnTo>
                  <a:pt x="9525116" y="1449871"/>
                </a:lnTo>
                <a:lnTo>
                  <a:pt x="9525116" y="45979"/>
                </a:lnTo>
                <a:lnTo>
                  <a:pt x="9524886" y="0"/>
                </a:lnTo>
                <a:close/>
              </a:path>
            </a:pathLst>
          </a:custGeom>
          <a:solidFill>
            <a:srgbClr val="ED34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314008"/>
            <a:ext cx="10908030" cy="1148080"/>
          </a:xfrm>
          <a:custGeom>
            <a:avLst/>
            <a:gdLst/>
            <a:ahLst/>
            <a:cxnLst/>
            <a:rect l="l" t="t" r="r" b="b"/>
            <a:pathLst>
              <a:path w="10908030" h="1148080">
                <a:moveTo>
                  <a:pt x="0" y="0"/>
                </a:moveTo>
                <a:lnTo>
                  <a:pt x="0" y="267530"/>
                </a:lnTo>
                <a:lnTo>
                  <a:pt x="4381" y="1147498"/>
                </a:lnTo>
                <a:lnTo>
                  <a:pt x="10907999" y="1135957"/>
                </a:lnTo>
                <a:lnTo>
                  <a:pt x="10907999" y="249207"/>
                </a:lnTo>
                <a:lnTo>
                  <a:pt x="0" y="0"/>
                </a:lnTo>
                <a:close/>
              </a:path>
            </a:pathLst>
          </a:custGeom>
          <a:solidFill>
            <a:srgbClr val="8C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44454" y="532379"/>
            <a:ext cx="626745" cy="617220"/>
          </a:xfrm>
          <a:custGeom>
            <a:avLst/>
            <a:gdLst/>
            <a:ahLst/>
            <a:cxnLst/>
            <a:rect l="l" t="t" r="r" b="b"/>
            <a:pathLst>
              <a:path w="626744" h="617219">
                <a:moveTo>
                  <a:pt x="313256" y="0"/>
                </a:moveTo>
                <a:lnTo>
                  <a:pt x="266966" y="3345"/>
                </a:lnTo>
                <a:lnTo>
                  <a:pt x="222785" y="13063"/>
                </a:lnTo>
                <a:lnTo>
                  <a:pt x="181196" y="28677"/>
                </a:lnTo>
                <a:lnTo>
                  <a:pt x="142686" y="49709"/>
                </a:lnTo>
                <a:lnTo>
                  <a:pt x="107738" y="75682"/>
                </a:lnTo>
                <a:lnTo>
                  <a:pt x="76837" y="106118"/>
                </a:lnTo>
                <a:lnTo>
                  <a:pt x="50468" y="140541"/>
                </a:lnTo>
                <a:lnTo>
                  <a:pt x="29115" y="178472"/>
                </a:lnTo>
                <a:lnTo>
                  <a:pt x="13263" y="219436"/>
                </a:lnTo>
                <a:lnTo>
                  <a:pt x="3396" y="262954"/>
                </a:lnTo>
                <a:lnTo>
                  <a:pt x="0" y="308549"/>
                </a:lnTo>
                <a:lnTo>
                  <a:pt x="3396" y="354143"/>
                </a:lnTo>
                <a:lnTo>
                  <a:pt x="13263" y="397661"/>
                </a:lnTo>
                <a:lnTo>
                  <a:pt x="29115" y="438624"/>
                </a:lnTo>
                <a:lnTo>
                  <a:pt x="50468" y="476555"/>
                </a:lnTo>
                <a:lnTo>
                  <a:pt x="76837" y="510977"/>
                </a:lnTo>
                <a:lnTo>
                  <a:pt x="107738" y="541413"/>
                </a:lnTo>
                <a:lnTo>
                  <a:pt x="142686" y="567386"/>
                </a:lnTo>
                <a:lnTo>
                  <a:pt x="181196" y="588417"/>
                </a:lnTo>
                <a:lnTo>
                  <a:pt x="222785" y="604030"/>
                </a:lnTo>
                <a:lnTo>
                  <a:pt x="266966" y="613748"/>
                </a:lnTo>
                <a:lnTo>
                  <a:pt x="313256" y="617094"/>
                </a:lnTo>
                <a:lnTo>
                  <a:pt x="359548" y="613748"/>
                </a:lnTo>
                <a:lnTo>
                  <a:pt x="403730" y="604030"/>
                </a:lnTo>
                <a:lnTo>
                  <a:pt x="445319" y="588417"/>
                </a:lnTo>
                <a:lnTo>
                  <a:pt x="483830" y="567386"/>
                </a:lnTo>
                <a:lnTo>
                  <a:pt x="518778" y="541413"/>
                </a:lnTo>
                <a:lnTo>
                  <a:pt x="549678" y="510977"/>
                </a:lnTo>
                <a:lnTo>
                  <a:pt x="576047" y="476555"/>
                </a:lnTo>
                <a:lnTo>
                  <a:pt x="597400" y="438624"/>
                </a:lnTo>
                <a:lnTo>
                  <a:pt x="613252" y="397661"/>
                </a:lnTo>
                <a:lnTo>
                  <a:pt x="623118" y="354143"/>
                </a:lnTo>
                <a:lnTo>
                  <a:pt x="626515" y="308549"/>
                </a:lnTo>
                <a:lnTo>
                  <a:pt x="623118" y="262954"/>
                </a:lnTo>
                <a:lnTo>
                  <a:pt x="613252" y="219436"/>
                </a:lnTo>
                <a:lnTo>
                  <a:pt x="597400" y="178472"/>
                </a:lnTo>
                <a:lnTo>
                  <a:pt x="576047" y="140541"/>
                </a:lnTo>
                <a:lnTo>
                  <a:pt x="549678" y="106118"/>
                </a:lnTo>
                <a:lnTo>
                  <a:pt x="518778" y="75682"/>
                </a:lnTo>
                <a:lnTo>
                  <a:pt x="483830" y="49709"/>
                </a:lnTo>
                <a:lnTo>
                  <a:pt x="445319" y="28677"/>
                </a:lnTo>
                <a:lnTo>
                  <a:pt x="403730" y="13063"/>
                </a:lnTo>
                <a:lnTo>
                  <a:pt x="359548" y="3345"/>
                </a:lnTo>
                <a:lnTo>
                  <a:pt x="313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1252" y="483729"/>
            <a:ext cx="10126794" cy="664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790" y="1483775"/>
            <a:ext cx="10240010" cy="3522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13141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09162" y="7234237"/>
            <a:ext cx="3490976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5465" y="7234237"/>
            <a:ext cx="2509139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854696" y="7234237"/>
            <a:ext cx="2509139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52.jpeg"/><Relationship Id="rId2" Type="http://schemas.openxmlformats.org/officeDocument/2006/relationships/image" Target="../media/image5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50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56.jpeg"/><Relationship Id="rId2" Type="http://schemas.openxmlformats.org/officeDocument/2006/relationships/image" Target="../media/image5.pn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54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0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59.jpeg"/><Relationship Id="rId2" Type="http://schemas.openxmlformats.org/officeDocument/2006/relationships/image" Target="../media/image5.pn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57.png"/><Relationship Id="rId10" Type="http://schemas.openxmlformats.org/officeDocument/2006/relationships/image" Target="../media/image13.png"/><Relationship Id="rId19" Type="http://schemas.openxmlformats.org/officeDocument/2006/relationships/image" Target="../media/image61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5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64.jpeg"/><Relationship Id="rId2" Type="http://schemas.openxmlformats.org/officeDocument/2006/relationships/image" Target="../media/image5.pn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62.png"/><Relationship Id="rId10" Type="http://schemas.openxmlformats.org/officeDocument/2006/relationships/image" Target="../media/image13.png"/><Relationship Id="rId19" Type="http://schemas.openxmlformats.org/officeDocument/2006/relationships/image" Target="../media/image66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68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67.jpeg"/><Relationship Id="rId16" Type="http://schemas.openxmlformats.org/officeDocument/2006/relationships/image" Target="../media/image14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11" Type="http://schemas.openxmlformats.org/officeDocument/2006/relationships/image" Target="../media/image9.png"/><Relationship Id="rId5" Type="http://schemas.openxmlformats.org/officeDocument/2006/relationships/image" Target="../media/image70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69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62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73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image" Target="../media/image77.png"/><Relationship Id="rId3" Type="http://schemas.openxmlformats.org/officeDocument/2006/relationships/image" Target="../media/image6.png"/><Relationship Id="rId21" Type="http://schemas.openxmlformats.org/officeDocument/2006/relationships/image" Target="../media/image80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76.png"/><Relationship Id="rId2" Type="http://schemas.openxmlformats.org/officeDocument/2006/relationships/image" Target="../media/image5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74.png"/><Relationship Id="rId23" Type="http://schemas.openxmlformats.org/officeDocument/2006/relationships/hyperlink" Target="mailto:fondsevera@mail.ru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7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image" Target="../media/image84.jpeg"/><Relationship Id="rId3" Type="http://schemas.openxmlformats.org/officeDocument/2006/relationships/image" Target="../media/image6.png"/><Relationship Id="rId21" Type="http://schemas.openxmlformats.org/officeDocument/2006/relationships/image" Target="../media/image87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30.jpeg"/><Relationship Id="rId2" Type="http://schemas.openxmlformats.org/officeDocument/2006/relationships/image" Target="../media/image5.png"/><Relationship Id="rId16" Type="http://schemas.openxmlformats.org/officeDocument/2006/relationships/image" Target="../media/image83.jpe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82.jpeg"/><Relationship Id="rId10" Type="http://schemas.openxmlformats.org/officeDocument/2006/relationships/image" Target="../media/image13.png"/><Relationship Id="rId19" Type="http://schemas.openxmlformats.org/officeDocument/2006/relationships/image" Target="../media/image85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5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4.jpeg"/><Relationship Id="rId2" Type="http://schemas.openxmlformats.org/officeDocument/2006/relationships/image" Target="../media/image5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2.jpeg"/><Relationship Id="rId10" Type="http://schemas.openxmlformats.org/officeDocument/2006/relationships/image" Target="../media/image13.png"/><Relationship Id="rId19" Type="http://schemas.openxmlformats.org/officeDocument/2006/relationships/image" Target="../media/image26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9.jpeg"/><Relationship Id="rId2" Type="http://schemas.openxmlformats.org/officeDocument/2006/relationships/image" Target="../media/image5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7.jpeg"/><Relationship Id="rId10" Type="http://schemas.openxmlformats.org/officeDocument/2006/relationships/image" Target="../media/image13.png"/><Relationship Id="rId19" Type="http://schemas.openxmlformats.org/officeDocument/2006/relationships/image" Target="../media/image31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35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34.jpeg"/><Relationship Id="rId2" Type="http://schemas.openxmlformats.org/officeDocument/2006/relationships/image" Target="../media/image5.png"/><Relationship Id="rId16" Type="http://schemas.openxmlformats.org/officeDocument/2006/relationships/image" Target="../media/image33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32.png"/><Relationship Id="rId10" Type="http://schemas.openxmlformats.org/officeDocument/2006/relationships/image" Target="../media/image13.png"/><Relationship Id="rId19" Type="http://schemas.openxmlformats.org/officeDocument/2006/relationships/image" Target="../media/image36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0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39.jpeg"/><Relationship Id="rId2" Type="http://schemas.openxmlformats.org/officeDocument/2006/relationships/image" Target="../media/image5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3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2.jpeg"/><Relationship Id="rId2" Type="http://schemas.openxmlformats.org/officeDocument/2006/relationships/image" Target="../media/image5.pn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6.jpeg"/><Relationship Id="rId3" Type="http://schemas.openxmlformats.org/officeDocument/2006/relationships/image" Target="../media/image6.png"/><Relationship Id="rId21" Type="http://schemas.openxmlformats.org/officeDocument/2006/relationships/image" Target="../media/image49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5.jpeg"/><Relationship Id="rId2" Type="http://schemas.openxmlformats.org/officeDocument/2006/relationships/image" Target="../media/image5.png"/><Relationship Id="rId16" Type="http://schemas.openxmlformats.org/officeDocument/2006/relationships/image" Target="../media/image44.jpe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openxmlformats.org/officeDocument/2006/relationships/image" Target="../media/image47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46140" y="6945231"/>
            <a:ext cx="2470150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-114" dirty="0">
                <a:solidFill>
                  <a:srgbClr val="FFFFFF"/>
                </a:solidFill>
                <a:latin typeface="Tahoma"/>
                <a:cs typeface="Tahoma"/>
              </a:rPr>
              <a:t>г.</a:t>
            </a:r>
            <a:r>
              <a:rPr sz="3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spc="365" dirty="0">
                <a:solidFill>
                  <a:srgbClr val="FFFFFF"/>
                </a:solidFill>
                <a:latin typeface="Tahoma"/>
                <a:cs typeface="Tahoma"/>
              </a:rPr>
              <a:t>Мурманск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1252" y="483729"/>
            <a:ext cx="316230" cy="664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pc="-15" dirty="0" smtClean="0"/>
              <a:t>8</a:t>
            </a:r>
            <a:endParaRPr spc="-15" dirty="0"/>
          </a:p>
        </p:txBody>
      </p:sp>
      <p:sp>
        <p:nvSpPr>
          <p:cNvPr id="3" name="object 3"/>
          <p:cNvSpPr txBox="1"/>
          <p:nvPr/>
        </p:nvSpPr>
        <p:spPr>
          <a:xfrm>
            <a:off x="1414498" y="628679"/>
            <a:ext cx="8072755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spc="350" dirty="0">
                <a:solidFill>
                  <a:srgbClr val="FFFFFF"/>
                </a:solidFill>
                <a:latin typeface="Cambria"/>
                <a:cs typeface="Cambria"/>
              </a:rPr>
              <a:t>БЛАГОТВОРИТЕЛЬНЫЕ</a:t>
            </a:r>
            <a:r>
              <a:rPr sz="2750" spc="1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750" spc="385" dirty="0">
                <a:solidFill>
                  <a:srgbClr val="FFFFFF"/>
                </a:solidFill>
                <a:latin typeface="Cambria"/>
                <a:cs typeface="Cambria"/>
              </a:rPr>
              <a:t>ПРОЕКТЫ</a:t>
            </a:r>
            <a:r>
              <a:rPr sz="2750" spc="1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750" spc="335" dirty="0">
                <a:solidFill>
                  <a:srgbClr val="FFFFFF"/>
                </a:solidFill>
                <a:latin typeface="Cambria"/>
                <a:cs typeface="Cambria"/>
              </a:rPr>
              <a:t>ФОНДА</a:t>
            </a:r>
            <a:endParaRPr sz="2750" dirty="0">
              <a:latin typeface="Cambria"/>
              <a:cs typeface="Cambr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666155" y="922672"/>
            <a:ext cx="951865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4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7211" y="1488619"/>
            <a:ext cx="10466031" cy="341632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3648710">
              <a:lnSpc>
                <a:spcPct val="100000"/>
              </a:lnSpc>
              <a:spcBef>
                <a:spcPts val="1120"/>
              </a:spcBef>
            </a:pPr>
            <a:r>
              <a:rPr sz="1600" b="1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"Старшая</a:t>
            </a:r>
            <a:r>
              <a:rPr sz="1600" b="1" spc="-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дочь</a:t>
            </a:r>
            <a:r>
              <a:rPr sz="1600" b="1" spc="-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мясника.</a:t>
            </a:r>
            <a:r>
              <a:rPr sz="1600" b="1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20" dirty="0" err="1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Ловозерский</a:t>
            </a:r>
            <a:r>
              <a:rPr sz="1600" b="1" spc="-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5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ru-RU" sz="1600" b="1" spc="5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5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spc="5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5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фронту</a:t>
            </a:r>
            <a:r>
              <a:rPr sz="1600" b="1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3704590" marR="1406525">
              <a:lnSpc>
                <a:spcPts val="1670"/>
              </a:lnSpc>
              <a:spcBef>
                <a:spcPts val="960"/>
              </a:spcBef>
            </a:pPr>
            <a:r>
              <a:rPr sz="1400" spc="2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марта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началась</a:t>
            </a:r>
            <a:r>
              <a:rPr sz="1400" spc="3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активная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группы. </a:t>
            </a:r>
            <a:r>
              <a:rPr sz="1400" spc="-4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1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400" spc="229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пожертвования </a:t>
            </a:r>
            <a:r>
              <a:rPr sz="1400" spc="1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жителей</a:t>
            </a:r>
            <a:r>
              <a:rPr sz="1400" spc="229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5" dirty="0" err="1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Ловозерского</a:t>
            </a:r>
            <a:r>
              <a:rPr sz="1400" spc="2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1400" spc="1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были</a:t>
            </a:r>
            <a:r>
              <a:rPr sz="1400" spc="-5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закуплены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сушилки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партия</a:t>
            </a:r>
            <a:r>
              <a:rPr sz="1400" spc="3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продуктов.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3704590">
              <a:lnSpc>
                <a:spcPts val="1605"/>
              </a:lnSpc>
            </a:pPr>
            <a:r>
              <a:rPr sz="1400" spc="-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магазинах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установлены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ящики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сбора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3704590" marR="1678939">
              <a:lnSpc>
                <a:spcPts val="1670"/>
              </a:lnSpc>
              <a:spcBef>
                <a:spcPts val="60"/>
              </a:spcBef>
            </a:pPr>
            <a:r>
              <a:rPr sz="1400" spc="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продуктов. </a:t>
            </a:r>
            <a:r>
              <a:rPr sz="1400" spc="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Часть </a:t>
            </a:r>
            <a:r>
              <a:rPr sz="1400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продуктов </a:t>
            </a:r>
            <a:r>
              <a:rPr sz="1400" spc="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идет </a:t>
            </a:r>
            <a:r>
              <a:rPr sz="140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1400" spc="10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переработку, </a:t>
            </a:r>
            <a:r>
              <a:rPr sz="1400" spc="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часть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отправляется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фронт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составе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гуманитарных </a:t>
            </a:r>
            <a:r>
              <a:rPr sz="1400" spc="-4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грузов. </a:t>
            </a:r>
            <a:r>
              <a:rPr sz="1400" spc="2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sz="1400" spc="1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марта </a:t>
            </a:r>
            <a:r>
              <a:rPr sz="1400" spc="10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sz="1400" spc="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август </a:t>
            </a:r>
            <a:r>
              <a:rPr sz="140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sz="14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было </a:t>
            </a:r>
            <a:r>
              <a:rPr sz="1400" spc="10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высушено </a:t>
            </a:r>
            <a:r>
              <a:rPr sz="1400" spc="-4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нафасовано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более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т.порций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супов,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каш.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12700" marR="1110615">
              <a:lnSpc>
                <a:spcPts val="1670"/>
              </a:lnSpc>
              <a:spcBef>
                <a:spcPts val="525"/>
              </a:spcBef>
            </a:pPr>
            <a:r>
              <a:rPr sz="1400" spc="-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«Старшая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дочь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мясника.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5" dirty="0" err="1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Ловозерский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район-фронту</a:t>
            </a:r>
            <a:r>
              <a:rPr sz="1400" spc="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фонд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закупает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передает </a:t>
            </a:r>
            <a:r>
              <a:rPr sz="1400" spc="-4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волонтерам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из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Ревды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продукты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имущество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необходимое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приготовления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5" dirty="0" err="1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супов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5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5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каш</a:t>
            </a:r>
            <a:r>
              <a:rPr sz="1400" spc="10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1605"/>
              </a:lnSpc>
            </a:pPr>
            <a:r>
              <a:rPr sz="1400" spc="105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Небольшим</a:t>
            </a:r>
            <a:r>
              <a:rPr sz="1400" spc="10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sz="1400" spc="-4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но</a:t>
            </a:r>
            <a:r>
              <a:rPr sz="1400" spc="-4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дружным</a:t>
            </a:r>
            <a:r>
              <a:rPr sz="1400" spc="-4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коллективом</a:t>
            </a:r>
            <a:r>
              <a:rPr sz="1400" spc="-4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ежедневно</a:t>
            </a:r>
            <a:r>
              <a:rPr sz="1400" spc="-4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перерабатывается</a:t>
            </a:r>
            <a:r>
              <a:rPr sz="1400" spc="-4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4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огромное</a:t>
            </a:r>
            <a:r>
              <a:rPr sz="1400" spc="-4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количество</a:t>
            </a:r>
            <a:r>
              <a:rPr sz="1400" spc="-4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продуктов</a:t>
            </a:r>
            <a:r>
              <a:rPr sz="1400" spc="4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ts val="1670"/>
              </a:lnSpc>
              <a:spcBef>
                <a:spcPts val="60"/>
              </a:spcBef>
            </a:pPr>
            <a:r>
              <a:rPr sz="1400" spc="135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Всё</a:t>
            </a:r>
            <a:r>
              <a:rPr sz="1400" spc="-5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это,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чтобы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напомнить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ребятам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тепле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домашнего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очага,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заботливых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женских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руках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порадовать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вкусной, </a:t>
            </a:r>
            <a:r>
              <a:rPr sz="1400" spc="-4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домашней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едой.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980226" y="4941224"/>
            <a:ext cx="3419459" cy="255795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50194" y="4941224"/>
            <a:ext cx="3419459" cy="256480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99642" y="1721877"/>
            <a:ext cx="3602736" cy="181355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367" y="1474463"/>
            <a:ext cx="2222376" cy="22223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1252" y="483729"/>
            <a:ext cx="316230" cy="664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pc="-15" dirty="0" smtClean="0"/>
              <a:t>9</a:t>
            </a:r>
            <a:endParaRPr spc="-15" dirty="0"/>
          </a:p>
        </p:txBody>
      </p:sp>
      <p:sp>
        <p:nvSpPr>
          <p:cNvPr id="3" name="object 3"/>
          <p:cNvSpPr txBox="1"/>
          <p:nvPr/>
        </p:nvSpPr>
        <p:spPr>
          <a:xfrm>
            <a:off x="1414498" y="628679"/>
            <a:ext cx="8072755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spc="350" dirty="0">
                <a:solidFill>
                  <a:srgbClr val="FFFFFF"/>
                </a:solidFill>
                <a:latin typeface="Cambria"/>
                <a:cs typeface="Cambria"/>
              </a:rPr>
              <a:t>БЛАГОТВОРИТЕЛЬНЫЕ</a:t>
            </a:r>
            <a:r>
              <a:rPr sz="2750" spc="1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750" spc="385" dirty="0">
                <a:solidFill>
                  <a:srgbClr val="FFFFFF"/>
                </a:solidFill>
                <a:latin typeface="Cambria"/>
                <a:cs typeface="Cambria"/>
              </a:rPr>
              <a:t>ПРОЕКТЫ</a:t>
            </a:r>
            <a:r>
              <a:rPr sz="2750" spc="1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750" spc="335" dirty="0">
                <a:solidFill>
                  <a:srgbClr val="FFFFFF"/>
                </a:solidFill>
                <a:latin typeface="Cambria"/>
                <a:cs typeface="Cambria"/>
              </a:rPr>
              <a:t>ФОНДА</a:t>
            </a:r>
            <a:endParaRPr sz="2750" dirty="0">
              <a:latin typeface="Cambria"/>
              <a:cs typeface="Cambr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666155" y="922672"/>
            <a:ext cx="951865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450">
              <a:latin typeface="Arial"/>
              <a:cs typeface="Arial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85" t="-9297" r="15974" b="9663"/>
          <a:stretch/>
        </p:blipFill>
        <p:spPr>
          <a:xfrm>
            <a:off x="270074" y="1513111"/>
            <a:ext cx="3888432" cy="28226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2" t="2905" r="3852" b="7970"/>
          <a:stretch/>
        </p:blipFill>
        <p:spPr>
          <a:xfrm>
            <a:off x="270953" y="4609455"/>
            <a:ext cx="3887553" cy="25346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52" y="3665479"/>
            <a:ext cx="5335379" cy="347864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61" y="1219653"/>
            <a:ext cx="1967655" cy="19676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446538" y="1801143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Сухие супы и каши пользуются большим спросом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бойцов, так как отличаются высоким качеством, разнообразием, легкостью приготовления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006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862" y="476870"/>
            <a:ext cx="670910" cy="656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pc="-15" dirty="0" smtClean="0"/>
              <a:t>10</a:t>
            </a:r>
            <a:endParaRPr spc="-15" dirty="0"/>
          </a:p>
        </p:txBody>
      </p:sp>
      <p:sp>
        <p:nvSpPr>
          <p:cNvPr id="3" name="object 3"/>
          <p:cNvSpPr txBox="1"/>
          <p:nvPr/>
        </p:nvSpPr>
        <p:spPr>
          <a:xfrm>
            <a:off x="1414498" y="628679"/>
            <a:ext cx="8072755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spc="350" dirty="0">
                <a:solidFill>
                  <a:srgbClr val="FFFFFF"/>
                </a:solidFill>
                <a:latin typeface="Cambria"/>
                <a:cs typeface="Cambria"/>
              </a:rPr>
              <a:t>БЛАГОТВОРИТЕЛЬНЫЕ</a:t>
            </a:r>
            <a:r>
              <a:rPr sz="2750" spc="1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750" spc="385" dirty="0">
                <a:solidFill>
                  <a:srgbClr val="FFFFFF"/>
                </a:solidFill>
                <a:latin typeface="Cambria"/>
                <a:cs typeface="Cambria"/>
              </a:rPr>
              <a:t>ПРОЕКТЫ</a:t>
            </a:r>
            <a:r>
              <a:rPr sz="2750" spc="1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750" spc="335" dirty="0">
                <a:solidFill>
                  <a:srgbClr val="FFFFFF"/>
                </a:solidFill>
                <a:latin typeface="Cambria"/>
                <a:cs typeface="Cambria"/>
              </a:rPr>
              <a:t>ФОНДА</a:t>
            </a:r>
            <a:endParaRPr sz="2750" dirty="0">
              <a:latin typeface="Cambria"/>
              <a:cs typeface="Cambr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666155" y="922672"/>
            <a:ext cx="951865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450">
              <a:latin typeface="Arial"/>
              <a:cs typeface="Arial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61" y="1219653"/>
            <a:ext cx="1967655" cy="196765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" y="1729135"/>
            <a:ext cx="3525932" cy="265546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4" y="4681463"/>
            <a:ext cx="3528392" cy="265732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10" y="3869081"/>
            <a:ext cx="2602622" cy="345576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46" y="3868395"/>
            <a:ext cx="2613635" cy="347038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302522" y="1729135"/>
            <a:ext cx="4845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Изначально за основу была принята рецептура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МамыМаши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волонтера из Крыма. Наши хозяюшки внесли свой северный колорит, сейчас в меню есть «Уха по-мурмански», «Картошка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по-ловозерски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 олениной».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5840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050" y="688975"/>
            <a:ext cx="9254396" cy="423193"/>
          </a:xfrm>
        </p:spPr>
        <p:txBody>
          <a:bodyPr/>
          <a:lstStyle/>
          <a:p>
            <a:r>
              <a:rPr lang="ru-RU" sz="2750" spc="350" dirty="0">
                <a:solidFill>
                  <a:srgbClr val="FFFFFF"/>
                </a:solidFill>
              </a:rPr>
              <a:t>БЛАГОТВОРИТЕЛЬНЫЕ</a:t>
            </a:r>
            <a:r>
              <a:rPr lang="ru-RU" sz="2750" spc="125" dirty="0">
                <a:solidFill>
                  <a:srgbClr val="FFFFFF"/>
                </a:solidFill>
              </a:rPr>
              <a:t> </a:t>
            </a:r>
            <a:r>
              <a:rPr lang="ru-RU" sz="2750" spc="385" dirty="0">
                <a:solidFill>
                  <a:srgbClr val="FFFFFF"/>
                </a:solidFill>
              </a:rPr>
              <a:t>ПРОЕКТЫ</a:t>
            </a:r>
            <a:r>
              <a:rPr lang="ru-RU" sz="2750" spc="130" dirty="0">
                <a:solidFill>
                  <a:srgbClr val="FFFFFF"/>
                </a:solidFill>
              </a:rPr>
              <a:t> </a:t>
            </a:r>
            <a:r>
              <a:rPr lang="ru-RU" sz="2750" spc="335" dirty="0" smtClean="0">
                <a:solidFill>
                  <a:srgbClr val="FFFFFF"/>
                </a:solidFill>
              </a:rPr>
              <a:t>ФОНДА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21050" y="1483775"/>
            <a:ext cx="7068749" cy="246221"/>
          </a:xfrm>
        </p:spPr>
        <p:txBody>
          <a:bodyPr/>
          <a:lstStyle/>
          <a:p>
            <a:pPr algn="just"/>
            <a:r>
              <a:rPr lang="ru-RU" dirty="0" smtClean="0"/>
              <a:t>«Золотые руки Ангела»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8066" y="454799"/>
            <a:ext cx="836724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150" spc="-15" dirty="0" smtClean="0"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lang="ru-RU" sz="41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6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7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9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1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2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3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4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5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6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7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8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9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20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2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84" y="1450975"/>
            <a:ext cx="2438400" cy="12192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4514181"/>
            <a:ext cx="2992093" cy="2992093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chemeClr val="bg1">
                <a:alpha val="0"/>
              </a:schemeClr>
            </a:outerShdw>
            <a:softEdge rad="254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" y="4497682"/>
            <a:ext cx="3229381" cy="299209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" y="1559004"/>
            <a:ext cx="3276600" cy="2718554"/>
          </a:xfrm>
          <a:prstGeom prst="rect">
            <a:avLst/>
          </a:prstGeom>
        </p:spPr>
      </p:pic>
      <p:sp>
        <p:nvSpPr>
          <p:cNvPr id="29" name="Текст 2"/>
          <p:cNvSpPr txBox="1">
            <a:spLocks/>
          </p:cNvSpPr>
          <p:nvPr/>
        </p:nvSpPr>
        <p:spPr>
          <a:xfrm>
            <a:off x="3397250" y="1751144"/>
            <a:ext cx="7018663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600" b="1" i="0">
                <a:solidFill>
                  <a:srgbClr val="131413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0" kern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Организация появилась в Москве в начале марта 2022 года.</a:t>
            </a:r>
          </a:p>
          <a:p>
            <a:pPr algn="just"/>
            <a:r>
              <a:rPr lang="ru-RU" sz="1400" b="0" kern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На сегодняшний день движение объединяет 120 городов по всей </a:t>
            </a:r>
          </a:p>
          <a:p>
            <a:pPr algn="just"/>
            <a:r>
              <a:rPr lang="ru-RU" sz="1400" b="0" kern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России, отшиты 1 500 000 носилок.</a:t>
            </a:r>
          </a:p>
          <a:p>
            <a:pPr algn="just"/>
            <a:endParaRPr lang="ru-RU" sz="1400" b="0" kern="0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ru-RU" sz="1400" b="0" kern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 Мурманске «Золотые руки Ангела» начало свою работу с апреля</a:t>
            </a:r>
          </a:p>
          <a:p>
            <a:pPr algn="just"/>
            <a:r>
              <a:rPr lang="ru-RU" sz="1400" b="0" kern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2022 года и уже отшито и передано 600 носилок. </a:t>
            </a:r>
          </a:p>
          <a:p>
            <a:pPr algn="just"/>
            <a:endParaRPr lang="ru-RU" sz="1400" b="0" kern="0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ru-RU" sz="1400" b="0" kern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Так же отшивают </a:t>
            </a:r>
            <a:r>
              <a:rPr lang="ru-RU" sz="1400" b="0" kern="0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пятиточечники</a:t>
            </a:r>
            <a:r>
              <a:rPr lang="ru-RU" sz="1400" b="0" kern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эвакуационные стропы, носилки-волокуши, изготавливают </a:t>
            </a:r>
            <a:r>
              <a:rPr lang="ru-RU" sz="1400" b="0" kern="0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имобиллизационные</a:t>
            </a:r>
            <a:r>
              <a:rPr lang="ru-RU" sz="1400" b="0" kern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шины и другие необходимые фронту вещи. </a:t>
            </a:r>
          </a:p>
          <a:p>
            <a:pPr algn="just"/>
            <a:r>
              <a:rPr lang="ru-RU" sz="1400" b="0" kern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Вся продукция изготавливается на пожертвования и передается по заявкам бесплатно.  </a:t>
            </a:r>
          </a:p>
          <a:p>
            <a:pPr algn="just"/>
            <a:r>
              <a:rPr lang="ru-RU" sz="1400" b="0" kern="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Вся продукция нацелена на спасение жизни бойцов и мирного населения, на помощь раненным.</a:t>
            </a:r>
            <a:endParaRPr lang="ru-RU" sz="1400" b="0" kern="0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90" y="4498974"/>
            <a:ext cx="2992093" cy="29920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21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8066" y="440865"/>
            <a:ext cx="939290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150" spc="-15" dirty="0" smtClean="0">
                <a:latin typeface="Cambria"/>
              </a:rPr>
              <a:t>13</a:t>
            </a:r>
            <a:endParaRPr lang="ru-RU" sz="415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20" r="9120"/>
          <a:stretch/>
        </p:blipFill>
        <p:spPr>
          <a:xfrm>
            <a:off x="3798466" y="2017602"/>
            <a:ext cx="3240000" cy="23380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10604" r="11" b="12628"/>
          <a:stretch/>
        </p:blipFill>
        <p:spPr>
          <a:xfrm>
            <a:off x="7254850" y="2809255"/>
            <a:ext cx="3415596" cy="4377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" t="12986" r="-390" b="12986"/>
          <a:stretch/>
        </p:blipFill>
        <p:spPr>
          <a:xfrm>
            <a:off x="3798466" y="4850039"/>
            <a:ext cx="3240000" cy="23368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1" y="4825479"/>
            <a:ext cx="3240392" cy="2326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92" t="7197" r="4999" b="7197"/>
          <a:stretch/>
        </p:blipFill>
        <p:spPr>
          <a:xfrm>
            <a:off x="334581" y="2017167"/>
            <a:ext cx="3240000" cy="2338029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416050" y="688975"/>
            <a:ext cx="9254396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0" i="0">
                <a:solidFill>
                  <a:schemeClr val="tx1"/>
                </a:solidFill>
                <a:latin typeface="Cambria"/>
                <a:ea typeface="+mj-ea"/>
                <a:cs typeface="Cambria"/>
              </a:defRPr>
            </a:lvl1pPr>
          </a:lstStyle>
          <a:p>
            <a:r>
              <a:rPr lang="ru-RU" sz="2750" kern="0" spc="350" smtClean="0">
                <a:solidFill>
                  <a:srgbClr val="FFFFFF"/>
                </a:solidFill>
              </a:rPr>
              <a:t>БЛАГОТВОРИТЕЛЬНЫЕ</a:t>
            </a:r>
            <a:r>
              <a:rPr lang="ru-RU" sz="2750" kern="0" spc="125" smtClean="0">
                <a:solidFill>
                  <a:srgbClr val="FFFFFF"/>
                </a:solidFill>
              </a:rPr>
              <a:t> </a:t>
            </a:r>
            <a:r>
              <a:rPr lang="ru-RU" sz="2750" kern="0" spc="385" smtClean="0">
                <a:solidFill>
                  <a:srgbClr val="FFFFFF"/>
                </a:solidFill>
              </a:rPr>
              <a:t>ПРОЕКТЫ</a:t>
            </a:r>
            <a:r>
              <a:rPr lang="ru-RU" sz="2750" kern="0" spc="130" smtClean="0">
                <a:solidFill>
                  <a:srgbClr val="FFFFFF"/>
                </a:solidFill>
              </a:rPr>
              <a:t> </a:t>
            </a:r>
            <a:r>
              <a:rPr lang="ru-RU" sz="2750" kern="0" spc="335" smtClean="0">
                <a:solidFill>
                  <a:srgbClr val="FFFFFF"/>
                </a:solidFill>
              </a:rPr>
              <a:t>ФОНДА</a:t>
            </a:r>
            <a:endParaRPr lang="ru-RU" kern="0" dirty="0"/>
          </a:p>
        </p:txBody>
      </p:sp>
      <p:grpSp>
        <p:nvGrpSpPr>
          <p:cNvPr id="11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12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13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15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7" name="object 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8" name="object 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9" name="object 1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20" name="object 1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21" name="object 1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22" name="object 1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23" name="object 1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24" name="object 1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25" name="object 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26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8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84" y="1450975"/>
            <a:ext cx="2438400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5434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4286583" y="2056981"/>
            <a:ext cx="5603421" cy="1477328"/>
          </a:xfrm>
        </p:spPr>
        <p:txBody>
          <a:bodyPr/>
          <a:lstStyle/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Трофейная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носилка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с зоны СВО </a:t>
            </a:r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переданные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нашим 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мастерицам «Золотые руки</a:t>
            </a:r>
          </a:p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ангела» Мурманск. 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Тактические мягкие носилки такого типа шьют только в Мурманской области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b="0" smtClean="0">
                <a:latin typeface="Times New Roman" pitchFamily="18" charset="0"/>
                <a:cs typeface="Times New Roman" pitchFamily="18" charset="0"/>
              </a:rPr>
              <a:t>волонтёры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группы 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«Золотые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руки 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Ангела».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8066" y="440865"/>
            <a:ext cx="939290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150" spc="-15" dirty="0" smtClean="0">
                <a:latin typeface="Cambria"/>
                <a:cs typeface="Cambria"/>
              </a:rPr>
              <a:t>14</a:t>
            </a:r>
            <a:endParaRPr lang="ru-RU" sz="415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416050" y="688975"/>
            <a:ext cx="9254396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0" i="0">
                <a:solidFill>
                  <a:schemeClr val="tx1"/>
                </a:solidFill>
                <a:latin typeface="Cambria"/>
                <a:ea typeface="+mj-ea"/>
                <a:cs typeface="Cambria"/>
              </a:defRPr>
            </a:lvl1pPr>
          </a:lstStyle>
          <a:p>
            <a:r>
              <a:rPr lang="ru-RU" sz="2750" kern="0" spc="350" smtClean="0">
                <a:solidFill>
                  <a:srgbClr val="FFFFFF"/>
                </a:solidFill>
              </a:rPr>
              <a:t>БЛАГОТВОРИТЕЛЬНЫЕ</a:t>
            </a:r>
            <a:r>
              <a:rPr lang="ru-RU" sz="2750" kern="0" spc="125" smtClean="0">
                <a:solidFill>
                  <a:srgbClr val="FFFFFF"/>
                </a:solidFill>
              </a:rPr>
              <a:t> </a:t>
            </a:r>
            <a:r>
              <a:rPr lang="ru-RU" sz="2750" kern="0" spc="385" smtClean="0">
                <a:solidFill>
                  <a:srgbClr val="FFFFFF"/>
                </a:solidFill>
              </a:rPr>
              <a:t>ПРОЕКТЫ</a:t>
            </a:r>
            <a:r>
              <a:rPr lang="ru-RU" sz="2750" kern="0" spc="130" smtClean="0">
                <a:solidFill>
                  <a:srgbClr val="FFFFFF"/>
                </a:solidFill>
              </a:rPr>
              <a:t> </a:t>
            </a:r>
            <a:r>
              <a:rPr lang="ru-RU" sz="2750" kern="0" spc="335" smtClean="0">
                <a:solidFill>
                  <a:srgbClr val="FFFFFF"/>
                </a:solidFill>
              </a:rPr>
              <a:t>ФОНДА</a:t>
            </a:r>
            <a:endParaRPr lang="ru-RU" kern="0" dirty="0"/>
          </a:p>
        </p:txBody>
      </p:sp>
      <p:grpSp>
        <p:nvGrpSpPr>
          <p:cNvPr id="11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12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13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15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7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8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9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20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21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22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23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24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25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26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8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84" y="1450975"/>
            <a:ext cx="2438400" cy="12192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0" y="1585119"/>
            <a:ext cx="3778275" cy="57918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0347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050" y="688975"/>
            <a:ext cx="9254396" cy="430887"/>
          </a:xfrm>
        </p:spPr>
        <p:txBody>
          <a:bodyPr/>
          <a:lstStyle/>
          <a:p>
            <a:r>
              <a:rPr lang="ru-RU" sz="2800" spc="350" dirty="0" smtClean="0">
                <a:solidFill>
                  <a:srgbClr val="FFFFFF"/>
                </a:solidFill>
              </a:rPr>
              <a:t>РАСШИРЯЯ ГРАНИЦЫ ДОБРОВР</a:t>
            </a:r>
            <a:r>
              <a:rPr lang="ru-RU" sz="2800" spc="335" dirty="0" smtClean="0">
                <a:solidFill>
                  <a:srgbClr val="FFFFFF"/>
                </a:solidFill>
              </a:rPr>
              <a:t>ОВОЛЬЧЕСТВА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8066" y="454799"/>
            <a:ext cx="836724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150" spc="-15" dirty="0" smtClean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ru-RU" sz="41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6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7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9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1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2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3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4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5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6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7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8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9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20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2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149790" y="1483775"/>
            <a:ext cx="10019768" cy="2548476"/>
          </a:xfrm>
        </p:spPr>
        <p:txBody>
          <a:bodyPr/>
          <a:lstStyle/>
          <a:p>
            <a:pPr algn="just"/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Сегодня деятельность фонда объединяет сотни волонтеров в разных уголках Мурманской области.  С каждым днем число добровольцев, решивших присоединиться  к нам, растет.</a:t>
            </a:r>
          </a:p>
          <a:p>
            <a:pPr algn="just"/>
            <a:endParaRPr lang="ru-RU" sz="1400" dirty="0" smtClean="0">
              <a:latin typeface="Times New Roman"/>
              <a:ea typeface="Times New Roman"/>
              <a:cs typeface="Times New Roman"/>
            </a:endParaRPr>
          </a:p>
          <a:p>
            <a:pPr algn="just"/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С нами в одном строю трудятся и взрослые и дети.  Нам помогают пенсионеры, студенты, сотрудники многочисленных организаций и предприятий, военнослужащие, поддержкой и участием которых мы очень дорожим и гордимся. </a:t>
            </a:r>
          </a:p>
          <a:p>
            <a:pPr algn="just"/>
            <a:endParaRPr lang="ru-RU" sz="1400" dirty="0" smtClean="0">
              <a:latin typeface="Times New Roman"/>
              <a:ea typeface="Times New Roman"/>
              <a:cs typeface="Times New Roman"/>
            </a:endParaRPr>
          </a:p>
          <a:p>
            <a:pPr algn="just"/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В числе наших партнеров и общественные организации, такие как поисковое объединение «Север», общество слепых и многие другие. </a:t>
            </a:r>
          </a:p>
          <a:p>
            <a:pPr algn="just"/>
            <a:endParaRPr lang="ru-RU" sz="1400" dirty="0" smtClean="0">
              <a:latin typeface="Times New Roman"/>
              <a:ea typeface="Times New Roman"/>
              <a:cs typeface="Times New Roman"/>
            </a:endParaRPr>
          </a:p>
          <a:p>
            <a:pPr algn="just"/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Мы расширили границы добровольческой деятельности, зарегистрировав благотворительный фонд «Северный характер» в качестве организатора на платформе </a:t>
            </a:r>
            <a:r>
              <a:rPr lang="ru-RU" sz="1400" dirty="0" err="1" smtClean="0">
                <a:latin typeface="Times New Roman"/>
                <a:ea typeface="Times New Roman"/>
                <a:cs typeface="Times New Roman"/>
              </a:rPr>
              <a:t>Добро.ру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/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2" name="Picture 365"/>
          <p:cNvPicPr/>
          <p:nvPr/>
        </p:nvPicPr>
        <p:blipFill>
          <a:blip r:embed="rId15"/>
          <a:stretch/>
        </p:blipFill>
        <p:spPr>
          <a:xfrm>
            <a:off x="2954320" y="3889375"/>
            <a:ext cx="4302027" cy="2265471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596866" y="6175391"/>
            <a:ext cx="9501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Результат работы всей нашей дружной команды  - обратная связь, которую мы получаем от наших защитников, выполняющих задачи в районе СВО и мирного населения Донбасса.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Их слова благодарности и уверенность, что с тыл с ними – для всех нас самая ценная награда! </a:t>
            </a:r>
            <a:endParaRPr lang="ru-RU" dirty="0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21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695" y="476870"/>
            <a:ext cx="670910" cy="656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pc="-15" dirty="0" smtClean="0"/>
              <a:t>15</a:t>
            </a:r>
            <a:endParaRPr spc="-15" dirty="0"/>
          </a:p>
        </p:txBody>
      </p:sp>
      <p:sp>
        <p:nvSpPr>
          <p:cNvPr id="3" name="object 3"/>
          <p:cNvSpPr txBox="1"/>
          <p:nvPr/>
        </p:nvSpPr>
        <p:spPr>
          <a:xfrm>
            <a:off x="4339200" y="628679"/>
            <a:ext cx="2223135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spc="340" dirty="0">
                <a:solidFill>
                  <a:srgbClr val="FFFFFF"/>
                </a:solidFill>
                <a:latin typeface="Cambria"/>
                <a:cs typeface="Cambria"/>
              </a:rPr>
              <a:t>КОНТАКТЫ</a:t>
            </a:r>
            <a:endParaRPr sz="2750">
              <a:latin typeface="Cambria"/>
              <a:cs typeface="Cambr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666155" y="922672"/>
            <a:ext cx="951865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45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23254" y="2936898"/>
            <a:ext cx="450698" cy="45069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48612" y="4332842"/>
            <a:ext cx="439124" cy="43912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22036" y="1513278"/>
            <a:ext cx="417376" cy="50707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58620" y="3653438"/>
            <a:ext cx="419256" cy="41925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53695" y="4979330"/>
            <a:ext cx="477000" cy="4770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29337" y="2247221"/>
            <a:ext cx="421455" cy="45188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858318" y="5982969"/>
            <a:ext cx="1447265" cy="144900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706493" y="5975929"/>
            <a:ext cx="1448409" cy="144748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863852" y="1595064"/>
            <a:ext cx="8980170" cy="4380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spc="2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sz="2250" spc="-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1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г.Мурманск,</a:t>
            </a:r>
            <a:r>
              <a:rPr sz="2250" spc="-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ул.</a:t>
            </a:r>
            <a:r>
              <a:rPr sz="2250" spc="-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Домостроительная,</a:t>
            </a:r>
            <a:r>
              <a:rPr sz="2250" spc="-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д.13</a:t>
            </a:r>
            <a:endParaRPr sz="225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2675"/>
              </a:spcBef>
            </a:pPr>
            <a:r>
              <a:rPr sz="225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Телефон:</a:t>
            </a:r>
            <a:r>
              <a:rPr sz="225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-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+7(921)271-33-61</a:t>
            </a:r>
            <a:r>
              <a:rPr sz="225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Константин,</a:t>
            </a:r>
            <a:r>
              <a:rPr sz="2250" spc="-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-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+7(911)062-92-99</a:t>
            </a:r>
            <a:r>
              <a:rPr sz="225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2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Юрий</a:t>
            </a:r>
            <a:endParaRPr sz="2250">
              <a:latin typeface="Times New Roman" pitchFamily="18" charset="0"/>
              <a:cs typeface="Times New Roman" pitchFamily="18" charset="0"/>
            </a:endParaRPr>
          </a:p>
          <a:p>
            <a:pPr marL="12700" marR="4393565">
              <a:lnSpc>
                <a:spcPts val="5380"/>
              </a:lnSpc>
              <a:spcBef>
                <a:spcPts val="625"/>
              </a:spcBef>
            </a:pPr>
            <a:r>
              <a:rPr sz="2250" spc="-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email:</a:t>
            </a:r>
            <a:r>
              <a:rPr sz="2250" spc="8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-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  <a:hlinkClick r:id="rId23"/>
              </a:rPr>
              <a:t>fondsevera@mail.ru </a:t>
            </a:r>
            <a:r>
              <a:rPr sz="22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Сайт:   </a:t>
            </a:r>
            <a:r>
              <a:rPr sz="2250" spc="2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фондсевера.рф </a:t>
            </a:r>
            <a:r>
              <a:rPr sz="2250" spc="2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1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Группа</a:t>
            </a:r>
            <a:r>
              <a:rPr sz="225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-1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225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-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VK</a:t>
            </a:r>
            <a:r>
              <a:rPr sz="22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sz="2250" spc="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vk.com/fondsevera</a:t>
            </a:r>
            <a:endParaRPr sz="225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2045"/>
              </a:spcBef>
            </a:pPr>
            <a:r>
              <a:rPr sz="2250" spc="1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Группа</a:t>
            </a:r>
            <a:r>
              <a:rPr sz="225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-1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225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Telegram:</a:t>
            </a:r>
            <a:r>
              <a:rPr sz="225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t.me/fondsevera</a:t>
            </a:r>
            <a:endParaRPr sz="2250">
              <a:latin typeface="Times New Roman" pitchFamily="18" charset="0"/>
              <a:cs typeface="Times New Roman" pitchFamily="18" charset="0"/>
            </a:endParaRPr>
          </a:p>
          <a:p>
            <a:pPr marL="432434" algn="ctr">
              <a:lnSpc>
                <a:spcPct val="100000"/>
              </a:lnSpc>
              <a:spcBef>
                <a:spcPts val="2000"/>
              </a:spcBef>
              <a:tabLst>
                <a:tab pos="4422775" algn="l"/>
              </a:tabLst>
            </a:pPr>
            <a:r>
              <a:rPr sz="2250" spc="20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Ссылка</a:t>
            </a:r>
            <a:r>
              <a:rPr sz="2250" spc="-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2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250" spc="-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50" spc="1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сайт	</a:t>
            </a:r>
            <a:r>
              <a:rPr sz="3375" spc="30" baseline="123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Реквизиты</a:t>
            </a:r>
            <a:r>
              <a:rPr sz="3375" spc="-157" baseline="123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375" spc="457" baseline="123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фонда</a:t>
            </a:r>
            <a:endParaRPr sz="3375" baseline="1234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695" y="476870"/>
            <a:ext cx="670910" cy="656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pc="-15" dirty="0" smtClean="0"/>
              <a:t>16</a:t>
            </a:r>
            <a:endParaRPr spc="-15" dirty="0"/>
          </a:p>
        </p:txBody>
      </p:sp>
      <p:sp>
        <p:nvSpPr>
          <p:cNvPr id="3" name="object 3"/>
          <p:cNvSpPr txBox="1"/>
          <p:nvPr/>
        </p:nvSpPr>
        <p:spPr>
          <a:xfrm>
            <a:off x="791030" y="4145820"/>
            <a:ext cx="9362254" cy="4405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ru-RU" sz="2750" spc="340" dirty="0" smtClean="0">
                <a:solidFill>
                  <a:srgbClr val="FFFFFF"/>
                </a:solidFill>
                <a:latin typeface="Cambria"/>
                <a:cs typeface="Cambria"/>
              </a:rPr>
              <a:t>Добрые сердца. Приближаем победу вместе. </a:t>
            </a:r>
            <a:endParaRPr sz="2750" dirty="0">
              <a:latin typeface="Cambria"/>
              <a:cs typeface="Cambr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71240" y="1528131"/>
            <a:ext cx="2160240" cy="2512683"/>
            <a:chOff x="9676172" y="190522"/>
            <a:chExt cx="929005" cy="107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413629" y="2971969"/>
            <a:ext cx="2156417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70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700" dirty="0">
              <a:latin typeface="Arial"/>
              <a:cs typeface="Arial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34" y="4713686"/>
            <a:ext cx="2376263" cy="245728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8" y="4721959"/>
            <a:ext cx="2449007" cy="244900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44" y="1913122"/>
            <a:ext cx="3844034" cy="215892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" y="1900492"/>
            <a:ext cx="3998180" cy="21841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38" y="4713685"/>
            <a:ext cx="1468198" cy="244900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67" y="4713685"/>
            <a:ext cx="1475256" cy="245728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46" y="4721959"/>
            <a:ext cx="2554547" cy="24490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1165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2152"/>
            <a:ext cx="10907999" cy="7776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9623" y="1654331"/>
            <a:ext cx="10117455" cy="5130251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75565" marR="560070" indent="-63500">
              <a:lnSpc>
                <a:spcPts val="2140"/>
              </a:lnSpc>
              <a:spcBef>
                <a:spcPts val="185"/>
              </a:spcBef>
            </a:pPr>
            <a:r>
              <a:rPr sz="1800" b="1" spc="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Осенью</a:t>
            </a:r>
            <a:r>
              <a:rPr sz="1800" b="1" spc="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r>
              <a:rPr sz="1800" b="1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1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Мурманская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компания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2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ООО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"Камелот"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приступила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125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оказанию</a:t>
            </a:r>
            <a:r>
              <a:rPr lang="ru-RU" b="1" spc="1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13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гуманитарной</a:t>
            </a:r>
            <a:r>
              <a:rPr sz="1800" b="1" spc="-6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2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помощи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военнослужащим</a:t>
            </a:r>
            <a:r>
              <a:rPr sz="1800" spc="43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ВС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выполняющим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85" dirty="0" err="1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4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СВО,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sz="1800" spc="85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также</a:t>
            </a:r>
            <a:r>
              <a:rPr sz="1800" spc="-5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2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мирному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населению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2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Донбасса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пострадавшему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от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боевых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действий.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 marR="81280">
              <a:lnSpc>
                <a:spcPts val="2140"/>
              </a:lnSpc>
              <a:spcBef>
                <a:spcPts val="5"/>
              </a:spcBef>
            </a:pPr>
            <a:r>
              <a:rPr sz="1800" b="1" spc="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r>
              <a:rPr sz="1800" b="1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августа</a:t>
            </a:r>
            <a:r>
              <a:rPr sz="1800" b="1" spc="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sz="1800" b="1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1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z="18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компанией</a:t>
            </a:r>
            <a:r>
              <a:rPr sz="18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2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ООО</a:t>
            </a:r>
            <a:r>
              <a:rPr sz="18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"Камелот"</a:t>
            </a:r>
            <a:r>
              <a:rPr sz="18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зарегистрирован</a:t>
            </a:r>
            <a:r>
              <a:rPr sz="18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благотворительный </a:t>
            </a:r>
            <a:r>
              <a:rPr sz="1800" spc="-5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229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фонд</a:t>
            </a:r>
            <a:r>
              <a:rPr sz="1800" spc="-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0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"Северный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85" dirty="0" err="1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характер</a:t>
            </a:r>
            <a:r>
              <a:rPr sz="1800" spc="8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".</a:t>
            </a:r>
            <a:endParaRPr lang="ru-RU" sz="1800" spc="85" dirty="0" smtClean="0">
              <a:solidFill>
                <a:srgbClr val="13141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2075"/>
              </a:lnSpc>
            </a:pPr>
            <a:r>
              <a:rPr sz="1800" spc="14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  <a:r>
              <a:rPr sz="1800" spc="-6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создания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фонда,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является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оказание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2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помощи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военнослужащим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 marR="81915">
              <a:lnSpc>
                <a:spcPts val="2140"/>
              </a:lnSpc>
              <a:spcBef>
                <a:spcPts val="80"/>
              </a:spcBef>
            </a:pPr>
            <a:r>
              <a:rPr sz="1800" spc="1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ВС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РФ,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выполняющим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2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СВО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населению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пострадавшему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результате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50" dirty="0" err="1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военных</a:t>
            </a:r>
            <a:r>
              <a:rPr sz="1800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65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действий</a:t>
            </a:r>
            <a:r>
              <a:rPr lang="ru-RU" spc="65" dirty="0" smtClean="0">
                <a:solidFill>
                  <a:srgbClr val="13141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помощь людям с инвалидностью и ограниченными возможностями здоровья.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ts val="2140"/>
              </a:lnSpc>
            </a:pPr>
            <a:r>
              <a:rPr sz="1800" b="1" spc="-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Фонд</a:t>
            </a:r>
            <a:r>
              <a:rPr sz="1800" b="1" spc="2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объединяет</a:t>
            </a:r>
            <a:r>
              <a:rPr sz="1800" b="1" spc="2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единомышленников,</a:t>
            </a:r>
            <a:r>
              <a:rPr sz="1800" spc="2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которые</a:t>
            </a:r>
            <a:r>
              <a:rPr sz="1800" spc="2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своей</a:t>
            </a:r>
            <a:r>
              <a:rPr sz="1800" spc="2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деятельностью</a:t>
            </a:r>
            <a:r>
              <a:rPr sz="1800" spc="2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реализуют </a:t>
            </a:r>
            <a:r>
              <a:rPr sz="18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идеи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верности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служения</a:t>
            </a:r>
            <a:r>
              <a:rPr sz="18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государству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обществу,</a:t>
            </a:r>
            <a:r>
              <a:rPr sz="18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своими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действиями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способствуют </a:t>
            </a:r>
            <a:r>
              <a:rPr sz="1800" spc="-5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развитию</a:t>
            </a:r>
            <a:r>
              <a:rPr sz="1800" spc="-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будущего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России.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собранные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sz="1800" spc="-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95" dirty="0" err="1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мы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6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закупаем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1800" spc="22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передаем</a:t>
            </a:r>
            <a:r>
              <a:rPr sz="1800" spc="-6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участникам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2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СВО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наблюдения,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связи,</a:t>
            </a:r>
            <a:r>
              <a:rPr sz="18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5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обмундирование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9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spc="-6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снаряжение,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медикаменты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1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другое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имущество,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которое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помогает</a:t>
            </a:r>
            <a:r>
              <a:rPr sz="18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приближать </a:t>
            </a:r>
            <a:r>
              <a:rPr sz="1800" spc="-5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заветный</a:t>
            </a:r>
            <a:r>
              <a:rPr sz="1800" spc="-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час</a:t>
            </a:r>
            <a:r>
              <a:rPr sz="18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90" dirty="0" err="1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Победы</a:t>
            </a:r>
            <a:r>
              <a:rPr sz="1800" spc="9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1800" spc="90" dirty="0" smtClean="0">
              <a:solidFill>
                <a:srgbClr val="13141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ts val="2140"/>
              </a:lnSpc>
            </a:pPr>
            <a:endParaRPr lang="ru-RU" spc="90" dirty="0">
              <a:solidFill>
                <a:srgbClr val="13141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ts val="2140"/>
              </a:lnSpc>
            </a:pPr>
            <a:r>
              <a:rPr lang="ru-RU" sz="1800" spc="9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 сегодняшний день в фонде «Северный характер» насчитывается более 300 волонтеров.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571" y="1755684"/>
            <a:ext cx="96561" cy="950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371" y="2852791"/>
            <a:ext cx="96561" cy="9507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751" y="4509005"/>
            <a:ext cx="96563" cy="9507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95"/>
            <a:ext cx="10908030" cy="1461770"/>
            <a:chOff x="0" y="95"/>
            <a:chExt cx="10908030" cy="1461770"/>
          </a:xfrm>
        </p:grpSpPr>
        <p:sp>
          <p:nvSpPr>
            <p:cNvPr id="9" name="object 9"/>
            <p:cNvSpPr/>
            <p:nvPr/>
          </p:nvSpPr>
          <p:spPr>
            <a:xfrm>
              <a:off x="0" y="337992"/>
              <a:ext cx="10908030" cy="1123950"/>
            </a:xfrm>
            <a:custGeom>
              <a:avLst/>
              <a:gdLst/>
              <a:ahLst/>
              <a:cxnLst/>
              <a:rect l="l" t="t" r="r" b="b"/>
              <a:pathLst>
                <a:path w="10908030" h="1123950">
                  <a:moveTo>
                    <a:pt x="10907999" y="0"/>
                  </a:moveTo>
                  <a:lnTo>
                    <a:pt x="0" y="530033"/>
                  </a:lnTo>
                  <a:lnTo>
                    <a:pt x="0" y="850839"/>
                  </a:lnTo>
                  <a:lnTo>
                    <a:pt x="1367" y="1123471"/>
                  </a:lnTo>
                  <a:lnTo>
                    <a:pt x="10907999" y="1112019"/>
                  </a:lnTo>
                  <a:lnTo>
                    <a:pt x="10907999" y="0"/>
                  </a:lnTo>
                  <a:close/>
                </a:path>
              </a:pathLst>
            </a:custGeom>
            <a:solidFill>
              <a:srgbClr val="5283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82882" y="95"/>
              <a:ext cx="9525635" cy="1460500"/>
            </a:xfrm>
            <a:custGeom>
              <a:avLst/>
              <a:gdLst/>
              <a:ahLst/>
              <a:cxnLst/>
              <a:rect l="l" t="t" r="r" b="b"/>
              <a:pathLst>
                <a:path w="9525635" h="1460500">
                  <a:moveTo>
                    <a:pt x="9524886" y="0"/>
                  </a:moveTo>
                  <a:lnTo>
                    <a:pt x="0" y="1459918"/>
                  </a:lnTo>
                  <a:lnTo>
                    <a:pt x="9525116" y="1449871"/>
                  </a:lnTo>
                  <a:lnTo>
                    <a:pt x="9525116" y="45979"/>
                  </a:lnTo>
                  <a:lnTo>
                    <a:pt x="9524886" y="0"/>
                  </a:lnTo>
                  <a:close/>
                </a:path>
              </a:pathLst>
            </a:custGeom>
            <a:solidFill>
              <a:srgbClr val="ED34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14008"/>
              <a:ext cx="10908030" cy="1148080"/>
            </a:xfrm>
            <a:custGeom>
              <a:avLst/>
              <a:gdLst/>
              <a:ahLst/>
              <a:cxnLst/>
              <a:rect l="l" t="t" r="r" b="b"/>
              <a:pathLst>
                <a:path w="10908030" h="1148080">
                  <a:moveTo>
                    <a:pt x="0" y="0"/>
                  </a:moveTo>
                  <a:lnTo>
                    <a:pt x="0" y="267530"/>
                  </a:lnTo>
                  <a:lnTo>
                    <a:pt x="4381" y="1147498"/>
                  </a:lnTo>
                  <a:lnTo>
                    <a:pt x="10907999" y="1135957"/>
                  </a:lnTo>
                  <a:lnTo>
                    <a:pt x="10907999" y="2492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CE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4454" y="532379"/>
              <a:ext cx="626745" cy="617220"/>
            </a:xfrm>
            <a:custGeom>
              <a:avLst/>
              <a:gdLst/>
              <a:ahLst/>
              <a:cxnLst/>
              <a:rect l="l" t="t" r="r" b="b"/>
              <a:pathLst>
                <a:path w="626744" h="617219">
                  <a:moveTo>
                    <a:pt x="313256" y="0"/>
                  </a:moveTo>
                  <a:lnTo>
                    <a:pt x="266966" y="3345"/>
                  </a:lnTo>
                  <a:lnTo>
                    <a:pt x="222785" y="13063"/>
                  </a:lnTo>
                  <a:lnTo>
                    <a:pt x="181196" y="28677"/>
                  </a:lnTo>
                  <a:lnTo>
                    <a:pt x="142686" y="49709"/>
                  </a:lnTo>
                  <a:lnTo>
                    <a:pt x="107738" y="75682"/>
                  </a:lnTo>
                  <a:lnTo>
                    <a:pt x="76837" y="106118"/>
                  </a:lnTo>
                  <a:lnTo>
                    <a:pt x="50468" y="140541"/>
                  </a:lnTo>
                  <a:lnTo>
                    <a:pt x="29115" y="178472"/>
                  </a:lnTo>
                  <a:lnTo>
                    <a:pt x="13263" y="219436"/>
                  </a:lnTo>
                  <a:lnTo>
                    <a:pt x="3396" y="262954"/>
                  </a:lnTo>
                  <a:lnTo>
                    <a:pt x="0" y="308549"/>
                  </a:lnTo>
                  <a:lnTo>
                    <a:pt x="3396" y="354143"/>
                  </a:lnTo>
                  <a:lnTo>
                    <a:pt x="13263" y="397661"/>
                  </a:lnTo>
                  <a:lnTo>
                    <a:pt x="29115" y="438624"/>
                  </a:lnTo>
                  <a:lnTo>
                    <a:pt x="50468" y="476555"/>
                  </a:lnTo>
                  <a:lnTo>
                    <a:pt x="76837" y="510977"/>
                  </a:lnTo>
                  <a:lnTo>
                    <a:pt x="107738" y="541413"/>
                  </a:lnTo>
                  <a:lnTo>
                    <a:pt x="142686" y="567386"/>
                  </a:lnTo>
                  <a:lnTo>
                    <a:pt x="181196" y="588417"/>
                  </a:lnTo>
                  <a:lnTo>
                    <a:pt x="222785" y="604030"/>
                  </a:lnTo>
                  <a:lnTo>
                    <a:pt x="266966" y="613748"/>
                  </a:lnTo>
                  <a:lnTo>
                    <a:pt x="313256" y="617094"/>
                  </a:lnTo>
                  <a:lnTo>
                    <a:pt x="359548" y="613748"/>
                  </a:lnTo>
                  <a:lnTo>
                    <a:pt x="403730" y="604030"/>
                  </a:lnTo>
                  <a:lnTo>
                    <a:pt x="445319" y="588417"/>
                  </a:lnTo>
                  <a:lnTo>
                    <a:pt x="483830" y="567386"/>
                  </a:lnTo>
                  <a:lnTo>
                    <a:pt x="518778" y="541413"/>
                  </a:lnTo>
                  <a:lnTo>
                    <a:pt x="549678" y="510977"/>
                  </a:lnTo>
                  <a:lnTo>
                    <a:pt x="576047" y="476555"/>
                  </a:lnTo>
                  <a:lnTo>
                    <a:pt x="597400" y="438624"/>
                  </a:lnTo>
                  <a:lnTo>
                    <a:pt x="613252" y="397661"/>
                  </a:lnTo>
                  <a:lnTo>
                    <a:pt x="623118" y="354143"/>
                  </a:lnTo>
                  <a:lnTo>
                    <a:pt x="626515" y="308549"/>
                  </a:lnTo>
                  <a:lnTo>
                    <a:pt x="623118" y="262954"/>
                  </a:lnTo>
                  <a:lnTo>
                    <a:pt x="613252" y="219436"/>
                  </a:lnTo>
                  <a:lnTo>
                    <a:pt x="597400" y="178472"/>
                  </a:lnTo>
                  <a:lnTo>
                    <a:pt x="576047" y="140541"/>
                  </a:lnTo>
                  <a:lnTo>
                    <a:pt x="549678" y="106118"/>
                  </a:lnTo>
                  <a:lnTo>
                    <a:pt x="518778" y="75682"/>
                  </a:lnTo>
                  <a:lnTo>
                    <a:pt x="483830" y="49709"/>
                  </a:lnTo>
                  <a:lnTo>
                    <a:pt x="445319" y="28677"/>
                  </a:lnTo>
                  <a:lnTo>
                    <a:pt x="403730" y="13063"/>
                  </a:lnTo>
                  <a:lnTo>
                    <a:pt x="359548" y="3345"/>
                  </a:lnTo>
                  <a:lnTo>
                    <a:pt x="313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91252" y="483729"/>
            <a:ext cx="316230" cy="664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5" dirty="0"/>
              <a:t>1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633335" y="628679"/>
            <a:ext cx="7635240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spc="36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sz="2750" spc="14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34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СОЗДАНИЯ</a:t>
            </a:r>
            <a:r>
              <a:rPr sz="2750" spc="15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415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750" spc="15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50" spc="31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sz="2750" spc="15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33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ФОНДА</a:t>
            </a:r>
            <a:endParaRPr sz="275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9666155" y="922672"/>
            <a:ext cx="951865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450">
              <a:latin typeface="Arial"/>
              <a:cs typeface="Arial"/>
            </a:endParaRPr>
          </a:p>
        </p:txBody>
      </p:sp>
      <p:pic>
        <p:nvPicPr>
          <p:cNvPr id="34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932" y="6049615"/>
            <a:ext cx="96563" cy="950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1252" y="483729"/>
            <a:ext cx="316230" cy="664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5" dirty="0"/>
              <a:t>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14498" y="628679"/>
            <a:ext cx="8072755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00" spc="35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БЛАГОТВОРИТЕЛЬНЫЕ</a:t>
            </a:r>
            <a:r>
              <a:rPr sz="2400" spc="12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8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ПРОЕКТЫ</a:t>
            </a:r>
            <a:r>
              <a:rPr sz="2400" spc="13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3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ФОНДА</a:t>
            </a:r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666155" y="922672"/>
            <a:ext cx="951865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4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33634" y="1467341"/>
            <a:ext cx="10034905" cy="29397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34790">
              <a:lnSpc>
                <a:spcPct val="100000"/>
              </a:lnSpc>
              <a:spcBef>
                <a:spcPts val="100"/>
              </a:spcBef>
            </a:pPr>
            <a:r>
              <a:rPr sz="1600" b="1" spc="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Помощь</a:t>
            </a:r>
            <a:r>
              <a:rPr sz="1600" b="1" spc="-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участникам</a:t>
            </a:r>
            <a:r>
              <a:rPr sz="1600" b="1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СВО</a:t>
            </a:r>
            <a:r>
              <a:rPr sz="1600" b="1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«Мы</a:t>
            </a:r>
            <a:r>
              <a:rPr sz="1600" b="1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ZА</a:t>
            </a:r>
            <a:r>
              <a:rPr sz="1600" b="1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Армию»</a:t>
            </a:r>
            <a:endParaRPr sz="1600">
              <a:latin typeface="Times New Roman" pitchFamily="18" charset="0"/>
              <a:cs typeface="Times New Roman" pitchFamily="18" charset="0"/>
            </a:endParaRPr>
          </a:p>
          <a:p>
            <a:pPr marL="4040504" marR="676275">
              <a:lnSpc>
                <a:spcPts val="1670"/>
              </a:lnSpc>
              <a:spcBef>
                <a:spcPts val="1355"/>
              </a:spcBef>
            </a:pPr>
            <a:r>
              <a:rPr sz="140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идеи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sz="1400" spc="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проекты </a:t>
            </a:r>
            <a:r>
              <a:rPr sz="1400" spc="1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фонда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«Северный характер» </a:t>
            </a:r>
            <a:r>
              <a:rPr sz="1400" spc="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абсолютно </a:t>
            </a:r>
            <a:r>
              <a:rPr sz="1400" spc="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солидарны </a:t>
            </a:r>
            <a:r>
              <a:rPr sz="1400" spc="25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sz="1400" spc="11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проводимой </a:t>
            </a:r>
            <a:r>
              <a:rPr sz="1400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политикой </a:t>
            </a:r>
            <a:r>
              <a:rPr sz="1400" spc="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sz="1400" spc="1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решениями </a:t>
            </a:r>
            <a:r>
              <a:rPr sz="14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принимаемыми </a:t>
            </a:r>
            <a:r>
              <a:rPr sz="1400" spc="1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ее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руководством.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Мы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осознаем,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что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армия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итак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справится </a:t>
            </a:r>
            <a:r>
              <a:rPr sz="1400" spc="-4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25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поставленными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перед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ней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задачами.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Однако,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мы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также</a:t>
            </a:r>
            <a:endParaRPr sz="1400">
              <a:latin typeface="Times New Roman" pitchFamily="18" charset="0"/>
              <a:cs typeface="Times New Roman" pitchFamily="18" charset="0"/>
            </a:endParaRPr>
          </a:p>
          <a:p>
            <a:pPr marL="4040504">
              <a:lnSpc>
                <a:spcPts val="1600"/>
              </a:lnSpc>
            </a:pPr>
            <a:r>
              <a:rPr sz="1400" spc="1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понимаем,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что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25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помощью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безразличного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народа,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волонтеров</a:t>
            </a:r>
            <a:endParaRPr sz="1400">
              <a:latin typeface="Times New Roman" pitchFamily="18" charset="0"/>
              <a:cs typeface="Times New Roman" pitchFamily="18" charset="0"/>
            </a:endParaRPr>
          </a:p>
          <a:p>
            <a:pPr marL="4040504" marR="229235">
              <a:lnSpc>
                <a:spcPts val="1670"/>
              </a:lnSpc>
              <a:spcBef>
                <a:spcPts val="55"/>
              </a:spcBef>
            </a:pP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меценатов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сделать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будет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проще,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1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быстрее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25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меньшими </a:t>
            </a:r>
            <a:r>
              <a:rPr sz="1400" spc="-4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потерями.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Победа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куется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тылу!</a:t>
            </a:r>
            <a:endParaRPr sz="1400">
              <a:latin typeface="Times New Roman" pitchFamily="18" charset="0"/>
              <a:cs typeface="Times New Roman" pitchFamily="18" charset="0"/>
            </a:endParaRPr>
          </a:p>
          <a:p>
            <a:pPr marL="12700" marR="343535">
              <a:lnSpc>
                <a:spcPts val="1670"/>
              </a:lnSpc>
              <a:spcBef>
                <a:spcPts val="869"/>
              </a:spcBef>
            </a:pPr>
            <a:r>
              <a:rPr sz="1400" spc="-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«Мы</a:t>
            </a:r>
            <a:r>
              <a:rPr sz="1400" b="1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-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ZA</a:t>
            </a:r>
            <a:r>
              <a:rPr sz="1400" b="1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Армию»</a:t>
            </a:r>
            <a:r>
              <a:rPr sz="1400" b="1" spc="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фонд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закупает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передает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военнослужащим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принимающим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участие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sz="1400" spc="-4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СВО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обмундирование,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снаряжение,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тепловизоры,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приборы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ночного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видения,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бинокли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зрительные</a:t>
            </a:r>
            <a:r>
              <a:rPr sz="1400" spc="-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трубы, </a:t>
            </a:r>
            <a:r>
              <a:rPr sz="1400" spc="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бытовые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принадлежности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личной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гигиены.</a:t>
            </a:r>
            <a:endParaRPr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771304" y="4507635"/>
            <a:ext cx="4834846" cy="305651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07580" y="1506387"/>
            <a:ext cx="3786663" cy="213591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9637" y="4522453"/>
            <a:ext cx="4140252" cy="306980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53601" y="1603516"/>
            <a:ext cx="1092794" cy="10913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1252" y="483729"/>
            <a:ext cx="316230" cy="664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5" dirty="0"/>
              <a:t>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14498" y="628679"/>
            <a:ext cx="8072755" cy="86369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spc="35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БЛАГОТВОРИТЕЛЬНЫЕ</a:t>
            </a:r>
            <a:r>
              <a:rPr sz="2750" spc="12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38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ПРОЕКТЫ</a:t>
            </a:r>
            <a:r>
              <a:rPr sz="2750" spc="13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33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ФОНДА</a:t>
            </a:r>
            <a:endParaRPr sz="275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666155" y="922672"/>
            <a:ext cx="951865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45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408776" y="1538093"/>
            <a:ext cx="1346439" cy="145718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7975" y="1552432"/>
            <a:ext cx="3885664" cy="2193067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82542" y="1467341"/>
            <a:ext cx="10510520" cy="317240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4185920" marR="1441450">
              <a:lnSpc>
                <a:spcPct val="101000"/>
              </a:lnSpc>
              <a:spcBef>
                <a:spcPts val="80"/>
              </a:spcBef>
            </a:pPr>
            <a:r>
              <a:rPr sz="1600" b="1" spc="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Помощь</a:t>
            </a:r>
            <a:r>
              <a:rPr sz="1600" b="1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мирному</a:t>
            </a:r>
            <a:r>
              <a:rPr sz="1600" b="1" spc="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населению</a:t>
            </a:r>
            <a:r>
              <a:rPr sz="1600" b="1" spc="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пострадавшему </a:t>
            </a:r>
            <a:r>
              <a:rPr sz="1600" b="1" spc="-4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от</a:t>
            </a:r>
            <a:r>
              <a:rPr sz="1600" b="1" spc="-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боевых</a:t>
            </a:r>
            <a:r>
              <a:rPr sz="1600" b="1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действий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4191635" marR="1706880">
              <a:lnSpc>
                <a:spcPts val="1670"/>
              </a:lnSpc>
              <a:spcBef>
                <a:spcPts val="210"/>
              </a:spcBef>
            </a:pPr>
            <a:r>
              <a:rPr sz="140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сентября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Георгиевском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зале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Кремля  </a:t>
            </a:r>
            <a:r>
              <a:rPr sz="1400" spc="10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состоялась </a:t>
            </a:r>
            <a:r>
              <a:rPr sz="1400" spc="1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церемония </a:t>
            </a:r>
            <a:r>
              <a:rPr sz="14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подписания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договоров </a:t>
            </a:r>
            <a:r>
              <a:rPr sz="14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sz="1400" spc="1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принятии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1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состав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ДНР,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ЛНР,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1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Запорожской 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Херсонской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областей.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4191635">
              <a:lnSpc>
                <a:spcPts val="1600"/>
              </a:lnSpc>
            </a:pPr>
            <a:r>
              <a:rPr sz="14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Мы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могли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оставить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без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внимания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столь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важное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4191635" marR="220979">
              <a:lnSpc>
                <a:spcPts val="1670"/>
              </a:lnSpc>
              <a:spcBef>
                <a:spcPts val="55"/>
              </a:spcBef>
            </a:pPr>
            <a:r>
              <a:rPr sz="140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русского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20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мира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событие,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уже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конце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ноября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отправили </a:t>
            </a:r>
            <a:r>
              <a:rPr sz="1400" spc="-4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первый</a:t>
            </a:r>
            <a:r>
              <a:rPr sz="14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гуманитарный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груз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мирному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населению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ЛНР.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sz="19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ts val="1670"/>
              </a:lnSpc>
              <a:spcBef>
                <a:spcPts val="1435"/>
              </a:spcBef>
            </a:pPr>
            <a:r>
              <a:rPr sz="1400" spc="-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-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«Помощь</a:t>
            </a:r>
            <a:r>
              <a:rPr sz="1400" b="1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мирному</a:t>
            </a:r>
            <a:r>
              <a:rPr sz="1400" b="1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населению</a:t>
            </a:r>
            <a:r>
              <a:rPr sz="1400" b="1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пострадавшему</a:t>
            </a:r>
            <a:r>
              <a:rPr sz="1400" b="1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от</a:t>
            </a:r>
            <a:r>
              <a:rPr sz="1400" b="1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-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боевых</a:t>
            </a:r>
            <a:r>
              <a:rPr sz="1400" b="1" spc="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действий»</a:t>
            </a:r>
            <a:r>
              <a:rPr sz="1400" b="1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фонд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закупает,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доставляет </a:t>
            </a:r>
            <a:r>
              <a:rPr sz="1400" spc="-4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выдает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лично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руки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гражданам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продовольственные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2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наборы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подарки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детям.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Также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мы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помогаем</a:t>
            </a:r>
            <a:r>
              <a:rPr sz="14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1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педагогам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1610"/>
              </a:lnSpc>
            </a:pP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9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ученикам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школы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Золотое-1</a:t>
            </a:r>
            <a:r>
              <a:rPr sz="14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ЛНР.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8130" y="4773042"/>
            <a:ext cx="3885507" cy="291413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126114" y="4772902"/>
            <a:ext cx="3885695" cy="291427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131543" y="4773950"/>
            <a:ext cx="2600881" cy="29369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1252" y="483729"/>
            <a:ext cx="316230" cy="664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4150" spc="-15" dirty="0">
                <a:latin typeface="Cambria"/>
                <a:cs typeface="Cambria"/>
              </a:rPr>
              <a:t>4</a:t>
            </a:r>
            <a:endParaRPr sz="4150" dirty="0">
              <a:latin typeface="Cambria"/>
              <a:cs typeface="Cambr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4498" y="628679"/>
            <a:ext cx="8072755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00" spc="35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БЛАГОТВОРИТЕЛЬНЫЕ</a:t>
            </a:r>
            <a:r>
              <a:rPr sz="2400" spc="12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8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ПРОЕКТЫ</a:t>
            </a:r>
            <a:r>
              <a:rPr sz="2400" spc="13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3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ФОНДА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666155" y="922672"/>
            <a:ext cx="951865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45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149790" y="1483775"/>
            <a:ext cx="10240010" cy="34650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3040">
              <a:lnSpc>
                <a:spcPct val="100000"/>
              </a:lnSpc>
              <a:spcBef>
                <a:spcPts val="100"/>
              </a:spcBef>
            </a:pPr>
            <a:r>
              <a:rPr spc="-135" dirty="0">
                <a:latin typeface="Times New Roman" pitchFamily="18" charset="0"/>
                <a:cs typeface="Times New Roman" pitchFamily="18" charset="0"/>
              </a:rPr>
              <a:t>«СЕТИ </a:t>
            </a:r>
            <a:r>
              <a:rPr spc="-80" dirty="0">
                <a:latin typeface="Times New Roman" pitchFamily="18" charset="0"/>
                <a:cs typeface="Times New Roman" pitchFamily="18" charset="0"/>
              </a:rPr>
              <a:t>ПОБЕДЫ. </a:t>
            </a:r>
            <a:r>
              <a:rPr spc="70" dirty="0">
                <a:latin typeface="Times New Roman" pitchFamily="18" charset="0"/>
                <a:cs typeface="Times New Roman" pitchFamily="18" charset="0"/>
              </a:rPr>
              <a:t>Мурманская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область»</a:t>
            </a:r>
          </a:p>
          <a:p>
            <a:pPr marL="3987165">
              <a:lnSpc>
                <a:spcPts val="1675"/>
              </a:lnSpc>
              <a:spcBef>
                <a:spcPts val="60"/>
              </a:spcBef>
            </a:pPr>
            <a:r>
              <a:rPr sz="1400" b="0" spc="29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400" b="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sz="1400" b="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65" dirty="0">
                <a:latin typeface="Times New Roman" pitchFamily="18" charset="0"/>
                <a:cs typeface="Times New Roman" pitchFamily="18" charset="0"/>
              </a:rPr>
              <a:t>августа</a:t>
            </a:r>
            <a:r>
              <a:rPr sz="1400" b="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0" dirty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sz="1400" b="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90" dirty="0" err="1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z="1400" b="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70" dirty="0" err="1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-15" dirty="0" smtClean="0">
                <a:latin typeface="Times New Roman" pitchFamily="18" charset="0"/>
                <a:cs typeface="Times New Roman" pitchFamily="18" charset="0"/>
              </a:rPr>
              <a:t>«СЕТИ</a:t>
            </a:r>
            <a:r>
              <a:rPr sz="1400" b="0" spc="-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30" dirty="0">
                <a:latin typeface="Times New Roman" pitchFamily="18" charset="0"/>
                <a:cs typeface="Times New Roman" pitchFamily="18" charset="0"/>
              </a:rPr>
              <a:t>ПОБЕДЫ.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0" spc="-45" dirty="0" smtClean="0">
              <a:latin typeface="Times New Roman" pitchFamily="18" charset="0"/>
              <a:cs typeface="Times New Roman" pitchFamily="18" charset="0"/>
            </a:endParaRPr>
          </a:p>
          <a:p>
            <a:pPr marL="3987165">
              <a:lnSpc>
                <a:spcPts val="1675"/>
              </a:lnSpc>
              <a:spcBef>
                <a:spcPts val="60"/>
              </a:spcBef>
            </a:pPr>
            <a:r>
              <a:rPr sz="1400" b="0" spc="140" dirty="0" err="1" smtClean="0">
                <a:latin typeface="Times New Roman" pitchFamily="18" charset="0"/>
                <a:cs typeface="Times New Roman" pitchFamily="18" charset="0"/>
              </a:rPr>
              <a:t>Мурманская</a:t>
            </a:r>
            <a:r>
              <a:rPr sz="1400" b="0" spc="-4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50" dirty="0">
                <a:latin typeface="Times New Roman" pitchFamily="18" charset="0"/>
                <a:cs typeface="Times New Roman" pitchFamily="18" charset="0"/>
              </a:rPr>
              <a:t>область»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75" dirty="0">
                <a:latin typeface="Times New Roman" pitchFamily="18" charset="0"/>
                <a:cs typeface="Times New Roman" pitchFamily="18" charset="0"/>
              </a:rPr>
              <a:t>реализуется </a:t>
            </a:r>
            <a:r>
              <a:rPr sz="1400" b="0" spc="-4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00" dirty="0">
                <a:latin typeface="Times New Roman" pitchFamily="18" charset="0"/>
                <a:cs typeface="Times New Roman" pitchFamily="18" charset="0"/>
              </a:rPr>
              <a:t>при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00" dirty="0">
                <a:latin typeface="Times New Roman" pitchFamily="18" charset="0"/>
                <a:cs typeface="Times New Roman" pitchFamily="18" charset="0"/>
              </a:rPr>
              <a:t>поддержке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50" dirty="0" err="1">
                <a:latin typeface="Times New Roman" pitchFamily="18" charset="0"/>
                <a:cs typeface="Times New Roman" pitchFamily="18" charset="0"/>
              </a:rPr>
              <a:t>благотворительного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85" dirty="0" err="1" smtClean="0">
                <a:latin typeface="Times New Roman" pitchFamily="18" charset="0"/>
                <a:cs typeface="Times New Roman" pitchFamily="18" charset="0"/>
              </a:rPr>
              <a:t>фонда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7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400" b="0" spc="70" dirty="0" err="1" smtClean="0">
                <a:latin typeface="Times New Roman" pitchFamily="18" charset="0"/>
                <a:cs typeface="Times New Roman" pitchFamily="18" charset="0"/>
              </a:rPr>
              <a:t>Северный</a:t>
            </a:r>
            <a:r>
              <a:rPr sz="1400" b="0" spc="-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60" dirty="0">
                <a:latin typeface="Times New Roman" pitchFamily="18" charset="0"/>
                <a:cs typeface="Times New Roman" pitchFamily="18" charset="0"/>
              </a:rPr>
              <a:t>характер».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3987165" marR="1791335">
              <a:lnSpc>
                <a:spcPts val="1670"/>
              </a:lnSpc>
              <a:spcBef>
                <a:spcPts val="60"/>
              </a:spcBef>
            </a:pPr>
            <a:r>
              <a:rPr sz="1400" b="0" spc="65" dirty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20" dirty="0">
                <a:latin typeface="Times New Roman" pitchFamily="18" charset="0"/>
                <a:cs typeface="Times New Roman" pitchFamily="18" charset="0"/>
              </a:rPr>
              <a:t>включает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-8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20" dirty="0">
                <a:latin typeface="Times New Roman" pitchFamily="18" charset="0"/>
                <a:cs typeface="Times New Roman" pitchFamily="18" charset="0"/>
              </a:rPr>
              <a:t>себя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70" dirty="0">
                <a:latin typeface="Times New Roman" pitchFamily="18" charset="0"/>
                <a:cs typeface="Times New Roman" pitchFamily="18" charset="0"/>
              </a:rPr>
              <a:t>плетение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85" dirty="0">
                <a:latin typeface="Times New Roman" pitchFamily="18" charset="0"/>
                <a:cs typeface="Times New Roman" pitchFamily="18" charset="0"/>
              </a:rPr>
              <a:t>маскировочных  </a:t>
            </a:r>
            <a:r>
              <a:rPr sz="1400" b="0" spc="110" dirty="0">
                <a:latin typeface="Times New Roman" pitchFamily="18" charset="0"/>
                <a:cs typeface="Times New Roman" pitchFamily="18" charset="0"/>
              </a:rPr>
              <a:t>сетей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7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40" dirty="0">
                <a:latin typeface="Times New Roman" pitchFamily="18" charset="0"/>
                <a:cs typeface="Times New Roman" pitchFamily="18" charset="0"/>
              </a:rPr>
              <a:t>изготовление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85" dirty="0">
                <a:latin typeface="Times New Roman" pitchFamily="18" charset="0"/>
                <a:cs typeface="Times New Roman" pitchFamily="18" charset="0"/>
              </a:rPr>
              <a:t>прочей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55" dirty="0">
                <a:latin typeface="Times New Roman" pitchFamily="18" charset="0"/>
                <a:cs typeface="Times New Roman" pitchFamily="18" charset="0"/>
              </a:rPr>
              <a:t>индивидуальной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3987165">
              <a:lnSpc>
                <a:spcPts val="1605"/>
              </a:lnSpc>
            </a:pPr>
            <a:r>
              <a:rPr sz="1400" b="0" spc="120" dirty="0">
                <a:latin typeface="Times New Roman" pitchFamily="18" charset="0"/>
                <a:cs typeface="Times New Roman" pitchFamily="18" charset="0"/>
              </a:rPr>
              <a:t>маскировки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-2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55" dirty="0">
                <a:latin typeface="Times New Roman" pitchFamily="18" charset="0"/>
                <a:cs typeface="Times New Roman" pitchFamily="18" charset="0"/>
              </a:rPr>
              <a:t>нужд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70" dirty="0">
                <a:latin typeface="Times New Roman" pitchFamily="18" charset="0"/>
                <a:cs typeface="Times New Roman" pitchFamily="18" charset="0"/>
              </a:rPr>
              <a:t>Вооруженных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20" dirty="0">
                <a:latin typeface="Times New Roman" pitchFamily="18" charset="0"/>
                <a:cs typeface="Times New Roman" pitchFamily="18" charset="0"/>
              </a:rPr>
              <a:t>Сил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35" dirty="0">
                <a:latin typeface="Times New Roman" pitchFamily="18" charset="0"/>
                <a:cs typeface="Times New Roman" pitchFamily="18" charset="0"/>
              </a:rPr>
              <a:t>Российской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20" dirty="0">
                <a:latin typeface="Times New Roman" pitchFamily="18" charset="0"/>
                <a:cs typeface="Times New Roman" pitchFamily="18" charset="0"/>
              </a:rPr>
              <a:t>Федерации.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3987165" marR="5080">
              <a:lnSpc>
                <a:spcPts val="1670"/>
              </a:lnSpc>
              <a:spcBef>
                <a:spcPts val="55"/>
              </a:spcBef>
            </a:pPr>
            <a:r>
              <a:rPr sz="1400" b="0" spc="-5" dirty="0">
                <a:latin typeface="Times New Roman" pitchFamily="18" charset="0"/>
                <a:cs typeface="Times New Roman" pitchFamily="18" charset="0"/>
              </a:rPr>
              <a:t>Пункты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7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55" dirty="0">
                <a:latin typeface="Times New Roman" pitchFamily="18" charset="0"/>
                <a:cs typeface="Times New Roman" pitchFamily="18" charset="0"/>
              </a:rPr>
              <a:t>мастерские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35" dirty="0">
                <a:latin typeface="Times New Roman" pitchFamily="18" charset="0"/>
                <a:cs typeface="Times New Roman" pitchFamily="18" charset="0"/>
              </a:rPr>
              <a:t>плетения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-25" dirty="0">
                <a:latin typeface="Times New Roman" pitchFamily="18" charset="0"/>
                <a:cs typeface="Times New Roman" pitchFamily="18" charset="0"/>
              </a:rPr>
              <a:t>являются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10" dirty="0">
                <a:latin typeface="Times New Roman" pitchFamily="18" charset="0"/>
                <a:cs typeface="Times New Roman" pitchFamily="18" charset="0"/>
              </a:rPr>
              <a:t>социальным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14" dirty="0">
                <a:latin typeface="Times New Roman" pitchFamily="18" charset="0"/>
                <a:cs typeface="Times New Roman" pitchFamily="18" charset="0"/>
              </a:rPr>
              <a:t>пространством </a:t>
            </a:r>
            <a:r>
              <a:rPr sz="1400" b="0" spc="-4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80" dirty="0">
                <a:latin typeface="Times New Roman" pitchFamily="18" charset="0"/>
                <a:cs typeface="Times New Roman" pitchFamily="18" charset="0"/>
              </a:rPr>
              <a:t>волонтерской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45" dirty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75" dirty="0">
                <a:latin typeface="Times New Roman" pitchFamily="18" charset="0"/>
                <a:cs typeface="Times New Roman" pitchFamily="18" charset="0"/>
              </a:rPr>
              <a:t>патриотической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80" dirty="0" err="1">
                <a:latin typeface="Times New Roman" pitchFamily="18" charset="0"/>
                <a:cs typeface="Times New Roman" pitchFamily="18" charset="0"/>
              </a:rPr>
              <a:t>направленности</a:t>
            </a:r>
            <a:r>
              <a:rPr sz="1400" b="0" spc="8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45085" marR="327660">
              <a:lnSpc>
                <a:spcPts val="1670"/>
              </a:lnSpc>
              <a:spcBef>
                <a:spcPts val="300"/>
              </a:spcBef>
            </a:pPr>
            <a:r>
              <a:rPr lang="ru-RU" sz="1400" b="0" spc="-25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  <a:r>
              <a:rPr sz="1400" b="0" spc="-25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400" b="0" spc="-4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55" dirty="0"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sz="1400" b="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95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114" dirty="0">
                <a:latin typeface="Times New Roman" pitchFamily="18" charset="0"/>
                <a:cs typeface="Times New Roman" pitchFamily="18" charset="0"/>
              </a:rPr>
              <a:t>«СЕТИ</a:t>
            </a:r>
            <a:r>
              <a:rPr sz="1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70" dirty="0">
                <a:latin typeface="Times New Roman" pitchFamily="18" charset="0"/>
                <a:cs typeface="Times New Roman" pitchFamily="18" charset="0"/>
              </a:rPr>
              <a:t>ПОБЕДЫ.</a:t>
            </a:r>
            <a:r>
              <a:rPr sz="1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60" dirty="0">
                <a:latin typeface="Times New Roman" pitchFamily="18" charset="0"/>
                <a:cs typeface="Times New Roman" pitchFamily="18" charset="0"/>
              </a:rPr>
              <a:t>Мурманская</a:t>
            </a:r>
            <a:r>
              <a:rPr sz="1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область» </a:t>
            </a:r>
            <a:r>
              <a:rPr sz="1400" b="0" spc="180" dirty="0">
                <a:latin typeface="Times New Roman" pitchFamily="18" charset="0"/>
                <a:cs typeface="Times New Roman" pitchFamily="18" charset="0"/>
              </a:rPr>
              <a:t>фонд</a:t>
            </a:r>
            <a:r>
              <a:rPr sz="1400" b="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65" dirty="0">
                <a:latin typeface="Times New Roman" pitchFamily="18" charset="0"/>
                <a:cs typeface="Times New Roman" pitchFamily="18" charset="0"/>
              </a:rPr>
              <a:t>закупает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7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b="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10" dirty="0">
                <a:latin typeface="Times New Roman" pitchFamily="18" charset="0"/>
                <a:cs typeface="Times New Roman" pitchFamily="18" charset="0"/>
              </a:rPr>
              <a:t>передает</a:t>
            </a:r>
            <a:r>
              <a:rPr sz="1400" b="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05" dirty="0">
                <a:latin typeface="Times New Roman" pitchFamily="18" charset="0"/>
                <a:cs typeface="Times New Roman" pitchFamily="18" charset="0"/>
              </a:rPr>
              <a:t>волонтерам</a:t>
            </a:r>
            <a:r>
              <a:rPr sz="1400" b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14" dirty="0">
                <a:latin typeface="Times New Roman" pitchFamily="18" charset="0"/>
                <a:cs typeface="Times New Roman" pitchFamily="18" charset="0"/>
              </a:rPr>
              <a:t>материалы </a:t>
            </a:r>
            <a:r>
              <a:rPr sz="1400" b="0" spc="-4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-2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1400" b="0" spc="35" dirty="0">
                <a:latin typeface="Times New Roman" pitchFamily="18" charset="0"/>
                <a:cs typeface="Times New Roman" pitchFamily="18" charset="0"/>
              </a:rPr>
              <a:t>плетения </a:t>
            </a:r>
            <a:r>
              <a:rPr sz="1400" b="0" spc="90" dirty="0">
                <a:latin typeface="Times New Roman" pitchFamily="18" charset="0"/>
                <a:cs typeface="Times New Roman" pitchFamily="18" charset="0"/>
              </a:rPr>
              <a:t>маскировочных </a:t>
            </a:r>
            <a:r>
              <a:rPr sz="1400" b="0" spc="85" dirty="0">
                <a:latin typeface="Times New Roman" pitchFamily="18" charset="0"/>
                <a:cs typeface="Times New Roman" pitchFamily="18" charset="0"/>
              </a:rPr>
              <a:t>сетей. </a:t>
            </a:r>
            <a:r>
              <a:rPr sz="1400" b="0" spc="8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sz="1400" b="0" spc="90" dirty="0">
                <a:latin typeface="Times New Roman" pitchFamily="18" charset="0"/>
                <a:cs typeface="Times New Roman" pitchFamily="18" charset="0"/>
              </a:rPr>
              <a:t>состоянию </a:t>
            </a:r>
            <a:r>
              <a:rPr sz="1400" b="0" spc="135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1400" b="0" spc="30" dirty="0">
                <a:latin typeface="Times New Roman" pitchFamily="18" charset="0"/>
                <a:cs typeface="Times New Roman" pitchFamily="18" charset="0"/>
              </a:rPr>
              <a:t>октябрь </a:t>
            </a:r>
            <a:r>
              <a:rPr sz="1400" b="0" spc="10" dirty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sz="1400" b="0" spc="90" dirty="0"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sz="1400" b="0" spc="85" dirty="0"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sz="1400" b="0" spc="-8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0" spc="-8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50" dirty="0" err="1" smtClean="0">
                <a:latin typeface="Times New Roman" pitchFamily="18" charset="0"/>
                <a:cs typeface="Times New Roman" pitchFamily="18" charset="0"/>
              </a:rPr>
              <a:t>Мурманской</a:t>
            </a:r>
            <a:r>
              <a:rPr sz="1400" b="0" spc="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05" dirty="0">
                <a:latin typeface="Times New Roman" pitchFamily="18" charset="0"/>
                <a:cs typeface="Times New Roman" pitchFamily="18" charset="0"/>
              </a:rPr>
              <a:t>области </a:t>
            </a:r>
            <a:r>
              <a:rPr sz="1400" b="0" spc="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00" dirty="0">
                <a:latin typeface="Times New Roman" pitchFamily="18" charset="0"/>
                <a:cs typeface="Times New Roman" pitchFamily="18" charset="0"/>
              </a:rPr>
              <a:t>функционирует</a:t>
            </a:r>
            <a:r>
              <a:rPr sz="1400" b="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15" dirty="0">
                <a:latin typeface="Times New Roman" pitchFamily="18" charset="0"/>
                <a:cs typeface="Times New Roman" pitchFamily="18" charset="0"/>
              </a:rPr>
              <a:t>пунктов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35" dirty="0" err="1">
                <a:latin typeface="Times New Roman" pitchFamily="18" charset="0"/>
                <a:cs typeface="Times New Roman" pitchFamily="18" charset="0"/>
              </a:rPr>
              <a:t>плетения</a:t>
            </a:r>
            <a:r>
              <a:rPr sz="1400" b="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0" spc="85" dirty="0" err="1" smtClean="0">
                <a:latin typeface="Times New Roman" pitchFamily="18" charset="0"/>
                <a:cs typeface="Times New Roman" pitchFamily="18" charset="0"/>
              </a:rPr>
              <a:t>сетей</a:t>
            </a:r>
            <a:r>
              <a:rPr lang="ru-RU" sz="1400" b="0" spc="85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0" spc="85" dirty="0">
                <a:latin typeface="Times New Roman" pitchFamily="18" charset="0"/>
                <a:cs typeface="Times New Roman" pitchFamily="18" charset="0"/>
              </a:rPr>
              <a:t>В ближайшее время планируется открытие пункта плетения Сетей Победы в Курской области, город Дмитриев</a:t>
            </a:r>
            <a:r>
              <a:rPr lang="ru-RU" sz="1400" b="0" spc="85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085" marR="327660">
              <a:lnSpc>
                <a:spcPts val="1670"/>
              </a:lnSpc>
              <a:spcBef>
                <a:spcPts val="300"/>
              </a:spcBef>
            </a:pPr>
            <a:r>
              <a:rPr lang="ru-RU" sz="1400" b="0" spc="85" dirty="0" smtClean="0">
                <a:latin typeface="Times New Roman" pitchFamily="18" charset="0"/>
                <a:cs typeface="Times New Roman" pitchFamily="18" charset="0"/>
              </a:rPr>
              <a:t>На сегодняшний день волонтерами «Сетей Победы» изготовлено разными </a:t>
            </a:r>
          </a:p>
          <a:p>
            <a:pPr marL="45085" marR="327660">
              <a:lnSpc>
                <a:spcPts val="1670"/>
              </a:lnSpc>
              <a:spcBef>
                <a:spcPts val="300"/>
              </a:spcBef>
            </a:pPr>
            <a:r>
              <a:rPr lang="ru-RU" sz="1400" b="0" spc="85" dirty="0" smtClean="0">
                <a:latin typeface="Times New Roman" pitchFamily="18" charset="0"/>
                <a:cs typeface="Times New Roman" pitchFamily="18" charset="0"/>
              </a:rPr>
              <a:t>техниками плетения и переданы в зону СВО около 200 маскировочных сетей.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830914" y="4465439"/>
            <a:ext cx="2934029" cy="314978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899898" y="1456613"/>
            <a:ext cx="1778382" cy="12781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2" y="1513111"/>
            <a:ext cx="3888431" cy="223786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2" y="4969495"/>
            <a:ext cx="4296756" cy="264572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562" y="4969495"/>
            <a:ext cx="2872023" cy="26966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1252" y="483729"/>
            <a:ext cx="316230" cy="664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4150" spc="-15" dirty="0">
                <a:latin typeface="Cambria"/>
                <a:cs typeface="Cambria"/>
              </a:rPr>
              <a:t>4</a:t>
            </a:r>
            <a:endParaRPr sz="4150" dirty="0">
              <a:latin typeface="Cambria"/>
              <a:cs typeface="Cambr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4498" y="628679"/>
            <a:ext cx="8072755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spc="350" dirty="0">
                <a:solidFill>
                  <a:srgbClr val="FFFFFF"/>
                </a:solidFill>
              </a:rPr>
              <a:t>БЛАГОТВОРИТЕЛЬНЫЕ</a:t>
            </a:r>
            <a:r>
              <a:rPr sz="2750" spc="125" dirty="0">
                <a:solidFill>
                  <a:srgbClr val="FFFFFF"/>
                </a:solidFill>
              </a:rPr>
              <a:t> </a:t>
            </a:r>
            <a:r>
              <a:rPr sz="2750" spc="385" dirty="0">
                <a:solidFill>
                  <a:srgbClr val="FFFFFF"/>
                </a:solidFill>
              </a:rPr>
              <a:t>ПРОЕКТЫ</a:t>
            </a:r>
            <a:r>
              <a:rPr sz="2750" spc="130" dirty="0">
                <a:solidFill>
                  <a:srgbClr val="FFFFFF"/>
                </a:solidFill>
              </a:rPr>
              <a:t> </a:t>
            </a:r>
            <a:r>
              <a:rPr sz="2750" spc="335" dirty="0">
                <a:solidFill>
                  <a:srgbClr val="FFFFFF"/>
                </a:solidFill>
              </a:rPr>
              <a:t>ФОНДА</a:t>
            </a:r>
            <a:endParaRPr sz="2750" dirty="0"/>
          </a:p>
        </p:txBody>
      </p:sp>
      <p:grpSp>
        <p:nvGrpSpPr>
          <p:cNvPr id="4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666155" y="922672"/>
            <a:ext cx="951865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4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56504" y="2198130"/>
            <a:ext cx="7272808" cy="3184212"/>
          </a:xfrm>
          <a:custGeom>
            <a:avLst/>
            <a:gdLst/>
            <a:ahLst/>
            <a:cxnLst/>
            <a:rect l="l" t="t" r="r" b="b"/>
            <a:pathLst>
              <a:path w="7843520" h="2871470">
                <a:moveTo>
                  <a:pt x="7614025" y="0"/>
                </a:moveTo>
                <a:lnTo>
                  <a:pt x="229269" y="0"/>
                </a:lnTo>
                <a:lnTo>
                  <a:pt x="183212" y="4679"/>
                </a:lnTo>
                <a:lnTo>
                  <a:pt x="140246" y="18090"/>
                </a:lnTo>
                <a:lnTo>
                  <a:pt x="101310" y="39292"/>
                </a:lnTo>
                <a:lnTo>
                  <a:pt x="67345" y="67346"/>
                </a:lnTo>
                <a:lnTo>
                  <a:pt x="39292" y="101310"/>
                </a:lnTo>
                <a:lnTo>
                  <a:pt x="18090" y="140245"/>
                </a:lnTo>
                <a:lnTo>
                  <a:pt x="4679" y="183210"/>
                </a:lnTo>
                <a:lnTo>
                  <a:pt x="0" y="229265"/>
                </a:lnTo>
                <a:lnTo>
                  <a:pt x="0" y="2641856"/>
                </a:lnTo>
                <a:lnTo>
                  <a:pt x="4679" y="2687911"/>
                </a:lnTo>
                <a:lnTo>
                  <a:pt x="18090" y="2730876"/>
                </a:lnTo>
                <a:lnTo>
                  <a:pt x="39292" y="2769811"/>
                </a:lnTo>
                <a:lnTo>
                  <a:pt x="67345" y="2803775"/>
                </a:lnTo>
                <a:lnTo>
                  <a:pt x="101310" y="2831829"/>
                </a:lnTo>
                <a:lnTo>
                  <a:pt x="140246" y="2853031"/>
                </a:lnTo>
                <a:lnTo>
                  <a:pt x="183212" y="2866442"/>
                </a:lnTo>
                <a:lnTo>
                  <a:pt x="229269" y="2871122"/>
                </a:lnTo>
                <a:lnTo>
                  <a:pt x="7614025" y="2871122"/>
                </a:lnTo>
                <a:lnTo>
                  <a:pt x="7660082" y="2866442"/>
                </a:lnTo>
                <a:lnTo>
                  <a:pt x="7703049" y="2853031"/>
                </a:lnTo>
                <a:lnTo>
                  <a:pt x="7741984" y="2831829"/>
                </a:lnTo>
                <a:lnTo>
                  <a:pt x="7775949" y="2803775"/>
                </a:lnTo>
                <a:lnTo>
                  <a:pt x="7804002" y="2769811"/>
                </a:lnTo>
                <a:lnTo>
                  <a:pt x="7825205" y="2730876"/>
                </a:lnTo>
                <a:lnTo>
                  <a:pt x="7838616" y="2687911"/>
                </a:lnTo>
                <a:lnTo>
                  <a:pt x="7843295" y="2641856"/>
                </a:lnTo>
                <a:lnTo>
                  <a:pt x="7843295" y="229265"/>
                </a:lnTo>
                <a:lnTo>
                  <a:pt x="7838616" y="183210"/>
                </a:lnTo>
                <a:lnTo>
                  <a:pt x="7825205" y="140245"/>
                </a:lnTo>
                <a:lnTo>
                  <a:pt x="7804002" y="101310"/>
                </a:lnTo>
                <a:lnTo>
                  <a:pt x="7775949" y="67346"/>
                </a:lnTo>
                <a:lnTo>
                  <a:pt x="7741984" y="39292"/>
                </a:lnTo>
                <a:lnTo>
                  <a:pt x="7703049" y="18090"/>
                </a:lnTo>
                <a:lnTo>
                  <a:pt x="7660082" y="4679"/>
                </a:lnTo>
                <a:lnTo>
                  <a:pt x="7614025" y="0"/>
                </a:lnTo>
                <a:close/>
              </a:path>
            </a:pathLst>
          </a:custGeom>
          <a:solidFill>
            <a:srgbClr val="C6B8AC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926258" y="2271234"/>
            <a:ext cx="2313934" cy="31111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lang="ru-RU" sz="1200" b="1" spc="6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г.Мурманск</a:t>
            </a:r>
            <a:endParaRPr lang="ru-RU" sz="1200" spc="60" dirty="0">
              <a:solidFill>
                <a:srgbClr val="13141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lang="ru-RU" sz="1200" spc="6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Домостроительная 13А,</a:t>
            </a:r>
          </a:p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6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БФ</a:t>
            </a:r>
            <a:r>
              <a:rPr sz="1200" spc="-6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"Северный</a:t>
            </a:r>
            <a:r>
              <a:rPr sz="12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характер"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1435"/>
              </a:lnSpc>
            </a:pPr>
            <a:r>
              <a:rPr sz="1200" spc="-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+7952-292-48-82</a:t>
            </a:r>
            <a:r>
              <a:rPr sz="12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Елена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1435"/>
              </a:lnSpc>
            </a:pPr>
            <a:r>
              <a:rPr lang="ru-RU" sz="1200" b="1" spc="6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r>
              <a:rPr sz="1200" b="1" spc="6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Мурманск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 marR="236854">
              <a:lnSpc>
                <a:spcPts val="1430"/>
              </a:lnSpc>
              <a:spcBef>
                <a:spcPts val="50"/>
              </a:spcBef>
            </a:pPr>
            <a:r>
              <a:rPr sz="1200" spc="3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ДК</a:t>
            </a:r>
            <a:r>
              <a:rPr sz="12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Железнодорожников </a:t>
            </a:r>
            <a:r>
              <a:rPr sz="1200" spc="-3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Октябрьская</a:t>
            </a:r>
            <a:r>
              <a:rPr sz="12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1385"/>
              </a:lnSpc>
            </a:pPr>
            <a:r>
              <a:rPr sz="1200" spc="-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+7964-681-66-69</a:t>
            </a:r>
            <a:r>
              <a:rPr sz="12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Марина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1435"/>
              </a:lnSpc>
            </a:pPr>
            <a:r>
              <a:rPr lang="ru-RU" sz="1200" b="1" spc="6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r>
              <a:rPr sz="1200" b="1" spc="6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Мурманск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1435"/>
              </a:lnSpc>
            </a:pPr>
            <a:r>
              <a:rPr lang="ru-RU" sz="1000" spc="10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Филиал НВМУ в г.Мурманске</a:t>
            </a:r>
            <a:endParaRPr sz="100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ts val="1430"/>
              </a:lnSpc>
            </a:pPr>
            <a:r>
              <a:rPr lang="ru-RU" sz="1200" b="1" spc="5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г.п.</a:t>
            </a:r>
            <a:r>
              <a:rPr sz="1200" b="1" spc="5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Мурмаши</a:t>
            </a:r>
            <a:r>
              <a:rPr sz="1200" b="1" spc="5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1200" b="1" spc="-25" dirty="0">
              <a:solidFill>
                <a:srgbClr val="13141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ts val="1430"/>
              </a:lnSpc>
            </a:pPr>
            <a:r>
              <a:rPr sz="1200" spc="5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Кольский</a:t>
            </a:r>
            <a:r>
              <a:rPr sz="1200" spc="-6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11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sz="1200" spc="-3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ул.</a:t>
            </a:r>
            <a:r>
              <a:rPr sz="1200" spc="-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Энергетиков</a:t>
            </a:r>
            <a:r>
              <a:rPr sz="12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-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19,</a:t>
            </a:r>
            <a:r>
              <a:rPr sz="12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8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1385"/>
              </a:lnSpc>
            </a:pPr>
            <a:r>
              <a:rPr sz="1200" spc="-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+7952-292-48-82</a:t>
            </a:r>
            <a:r>
              <a:rPr sz="12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6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Елена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14695" y="2249119"/>
            <a:ext cx="2648748" cy="2656496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79705" marR="172085" algn="ctr">
              <a:lnSpc>
                <a:spcPts val="1430"/>
              </a:lnSpc>
              <a:spcBef>
                <a:spcPts val="155"/>
              </a:spcBef>
            </a:pPr>
            <a:r>
              <a:rPr lang="ru-RU" sz="1200" b="1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г.о.</a:t>
            </a:r>
            <a:r>
              <a:rPr sz="1200" b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Ревда</a:t>
            </a:r>
            <a:endParaRPr lang="ru-RU" sz="1200" b="1" spc="-30" dirty="0">
              <a:solidFill>
                <a:srgbClr val="13141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705" marR="172085" algn="ctr">
              <a:lnSpc>
                <a:spcPts val="1430"/>
              </a:lnSpc>
              <a:spcBef>
                <a:spcPts val="155"/>
              </a:spcBef>
            </a:pPr>
            <a:r>
              <a:rPr sz="1200" spc="75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Ловозерский</a:t>
            </a:r>
            <a:r>
              <a:rPr sz="1200" spc="-6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114" dirty="0" err="1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sz="1200" spc="11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-3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55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Металлургов</a:t>
            </a:r>
            <a:r>
              <a:rPr lang="ru-RU" sz="1200" spc="-5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sz="1200" spc="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sz="1200" spc="-5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КСЦ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385"/>
              </a:lnSpc>
            </a:pPr>
            <a:r>
              <a:rPr sz="1200" spc="-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+7921-734-81-76</a:t>
            </a:r>
            <a:r>
              <a:rPr sz="12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1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Лилия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 marR="5080" indent="-635" algn="ctr">
              <a:lnSpc>
                <a:spcPts val="1430"/>
              </a:lnSpc>
            </a:pPr>
            <a:r>
              <a:rPr lang="ru-RU" sz="1200" b="1" spc="1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r>
              <a:rPr sz="1200" b="1" spc="15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Апатиты</a:t>
            </a:r>
            <a:endParaRPr lang="ru-RU" sz="1200" b="1" spc="15" dirty="0" smtClean="0">
              <a:solidFill>
                <a:srgbClr val="13141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indent="-635" algn="ctr">
              <a:lnSpc>
                <a:spcPts val="1430"/>
              </a:lnSpc>
            </a:pPr>
            <a:r>
              <a:rPr sz="1200" b="1" spc="1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17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Ферсмана</a:t>
            </a:r>
            <a:r>
              <a:rPr lang="ru-RU" sz="1200" spc="17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sz="1200" spc="17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sz="1200" spc="7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sz="1200" spc="8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spc="80" dirty="0" smtClean="0">
              <a:solidFill>
                <a:srgbClr val="13141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indent="-635" algn="ctr">
              <a:lnSpc>
                <a:spcPts val="1430"/>
              </a:lnSpc>
            </a:pPr>
            <a:r>
              <a:rPr sz="1200" spc="75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Социальный</a:t>
            </a:r>
            <a:r>
              <a:rPr sz="1200" spc="-5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114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фонд,</a:t>
            </a:r>
            <a:r>
              <a:rPr sz="12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холл</a:t>
            </a:r>
            <a:r>
              <a:rPr sz="12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sz="12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8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этаж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385"/>
              </a:lnSpc>
            </a:pPr>
            <a:r>
              <a:rPr sz="1200" spc="-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+7921-226-29-21</a:t>
            </a:r>
            <a:r>
              <a:rPr sz="12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13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Тамара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64769" marR="57150" algn="ctr">
              <a:lnSpc>
                <a:spcPts val="1430"/>
              </a:lnSpc>
              <a:spcBef>
                <a:spcPts val="5"/>
              </a:spcBef>
            </a:pPr>
            <a:r>
              <a:rPr sz="1200" b="1" spc="15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п.Спутник</a:t>
            </a:r>
            <a:endParaRPr lang="ru-RU" sz="1200" b="1" spc="15" dirty="0" smtClean="0">
              <a:solidFill>
                <a:srgbClr val="131413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769" marR="57150" algn="ctr">
              <a:lnSpc>
                <a:spcPts val="1430"/>
              </a:lnSpc>
              <a:spcBef>
                <a:spcPts val="5"/>
              </a:spcBef>
            </a:pPr>
            <a:r>
              <a:rPr sz="1200" b="1" spc="-2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50" dirty="0" err="1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Печенгский</a:t>
            </a:r>
            <a:r>
              <a:rPr sz="12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9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200" spc="9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1200" spc="9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200" spc="9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sz="1200" spc="9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-360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ул.</a:t>
            </a:r>
            <a:r>
              <a:rPr sz="1200" spc="-5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30" dirty="0" err="1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Новая</a:t>
            </a:r>
            <a:r>
              <a:rPr lang="ru-RU" sz="1200" spc="-4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sz="1200" spc="5" dirty="0" smtClean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380"/>
              </a:lnSpc>
            </a:pPr>
            <a:r>
              <a:rPr sz="1200" spc="4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Клуб</a:t>
            </a:r>
            <a:r>
              <a:rPr sz="1200" spc="-6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12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офицерского</a:t>
            </a:r>
            <a:r>
              <a:rPr sz="1200" spc="-5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10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собрания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435"/>
              </a:lnSpc>
            </a:pPr>
            <a:r>
              <a:rPr sz="1200" spc="-1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+7921-031-09-88</a:t>
            </a:r>
            <a:r>
              <a:rPr sz="1200" spc="-45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spc="70" dirty="0">
                <a:solidFill>
                  <a:srgbClr val="131413"/>
                </a:solidFill>
                <a:latin typeface="Times New Roman" pitchFamily="18" charset="0"/>
                <a:cs typeface="Times New Roman" pitchFamily="18" charset="0"/>
              </a:rPr>
              <a:t>Екатерина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2214290" y="1441103"/>
            <a:ext cx="9183622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710180" algn="ctr">
              <a:lnSpc>
                <a:spcPts val="1435"/>
              </a:lnSpc>
            </a:pPr>
            <a:endParaRPr lang="ru-RU" sz="1400" spc="80" dirty="0" smtClean="0"/>
          </a:p>
          <a:p>
            <a:pPr marR="2710180" algn="ctr">
              <a:lnSpc>
                <a:spcPts val="1435"/>
              </a:lnSpc>
            </a:pPr>
            <a:r>
              <a:rPr sz="1400" spc="80" dirty="0" err="1" smtClean="0">
                <a:latin typeface="Times New Roman" pitchFamily="18" charset="0"/>
                <a:cs typeface="Times New Roman" pitchFamily="18" charset="0"/>
              </a:rPr>
              <a:t>Адреса</a:t>
            </a:r>
            <a:r>
              <a:rPr sz="1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2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5" dirty="0" err="1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" dirty="0" err="1" smtClean="0">
                <a:latin typeface="Times New Roman" pitchFamily="18" charset="0"/>
                <a:cs typeface="Times New Roman" pitchFamily="18" charset="0"/>
              </a:rPr>
              <a:t>пунктов</a:t>
            </a:r>
            <a:r>
              <a:rPr sz="1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" dirty="0" err="1" smtClean="0">
                <a:latin typeface="Times New Roman" pitchFamily="18" charset="0"/>
                <a:cs typeface="Times New Roman" pitchFamily="18" charset="0"/>
              </a:rPr>
              <a:t>плетения</a:t>
            </a:r>
            <a:r>
              <a:rPr sz="1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spc="5" dirty="0" smtClean="0">
              <a:latin typeface="Times New Roman" pitchFamily="18" charset="0"/>
              <a:cs typeface="Times New Roman" pitchFamily="18" charset="0"/>
            </a:endParaRPr>
          </a:p>
          <a:p>
            <a:pPr marR="2710180" algn="ctr">
              <a:lnSpc>
                <a:spcPts val="1435"/>
              </a:lnSpc>
            </a:pPr>
            <a:r>
              <a:rPr sz="1400" spc="15" dirty="0" err="1" smtClean="0">
                <a:latin typeface="Times New Roman" pitchFamily="18" charset="0"/>
                <a:cs typeface="Times New Roman" pitchFamily="18" charset="0"/>
              </a:rPr>
              <a:t>маскировочных</a:t>
            </a:r>
            <a:r>
              <a:rPr sz="1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75" dirty="0" err="1" smtClean="0">
                <a:latin typeface="Times New Roman" pitchFamily="18" charset="0"/>
                <a:cs typeface="Times New Roman" pitchFamily="18" charset="0"/>
              </a:rPr>
              <a:t>сетей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114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spc="-1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55" dirty="0" err="1" smtClean="0">
                <a:latin typeface="Times New Roman" pitchFamily="18" charset="0"/>
                <a:cs typeface="Times New Roman" pitchFamily="18" charset="0"/>
              </a:rPr>
              <a:t>Мурманской</a:t>
            </a:r>
            <a:r>
              <a:rPr lang="ru-RU" sz="1400" spc="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35" dirty="0" err="1" smtClean="0">
                <a:latin typeface="Times New Roman" pitchFamily="18" charset="0"/>
                <a:cs typeface="Times New Roman" pitchFamily="18" charset="0"/>
              </a:rPr>
              <a:t>области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70240" y="2271234"/>
            <a:ext cx="2454910" cy="23750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435"/>
              </a:lnSpc>
              <a:spcBef>
                <a:spcPts val="100"/>
              </a:spcBef>
            </a:pPr>
            <a:r>
              <a:rPr lang="ru-RU" sz="1200" b="1" spc="50" dirty="0" smtClean="0">
                <a:solidFill>
                  <a:srgbClr val="131413"/>
                </a:solidFill>
                <a:latin typeface="Arial"/>
                <a:cs typeface="Arial"/>
              </a:rPr>
              <a:t>г.</a:t>
            </a:r>
            <a:r>
              <a:rPr sz="1200" b="1" spc="50" smtClean="0">
                <a:solidFill>
                  <a:srgbClr val="131413"/>
                </a:solidFill>
                <a:latin typeface="Arial"/>
                <a:cs typeface="Arial"/>
              </a:rPr>
              <a:t>Североморск</a:t>
            </a:r>
            <a:endParaRPr sz="1200" dirty="0">
              <a:latin typeface="Arial"/>
              <a:cs typeface="Arial"/>
            </a:endParaRPr>
          </a:p>
          <a:p>
            <a:pPr marR="5080" algn="r">
              <a:lnSpc>
                <a:spcPts val="1430"/>
              </a:lnSpc>
            </a:pPr>
            <a:r>
              <a:rPr sz="1200" spc="95" dirty="0" err="1" smtClean="0">
                <a:solidFill>
                  <a:srgbClr val="131413"/>
                </a:solidFill>
                <a:latin typeface="Tahoma"/>
                <a:cs typeface="Tahoma"/>
              </a:rPr>
              <a:t>Северная</a:t>
            </a:r>
            <a:r>
              <a:rPr lang="ru-RU" sz="1200" spc="95" dirty="0" smtClean="0">
                <a:solidFill>
                  <a:srgbClr val="131413"/>
                </a:solidFill>
                <a:latin typeface="Tahoma"/>
                <a:cs typeface="Tahoma"/>
              </a:rPr>
              <a:t>,</a:t>
            </a:r>
            <a:r>
              <a:rPr sz="1200" spc="-45" dirty="0" smtClean="0">
                <a:solidFill>
                  <a:srgbClr val="131413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131413"/>
                </a:solidFill>
                <a:latin typeface="Tahoma"/>
                <a:cs typeface="Tahoma"/>
              </a:rPr>
              <a:t>4а</a:t>
            </a:r>
            <a:endParaRPr sz="1200" dirty="0">
              <a:latin typeface="Tahoma"/>
              <a:cs typeface="Tahoma"/>
            </a:endParaRPr>
          </a:p>
          <a:p>
            <a:pPr marR="5080" algn="r">
              <a:lnSpc>
                <a:spcPts val="1435"/>
              </a:lnSpc>
            </a:pPr>
            <a:r>
              <a:rPr sz="1200" spc="-15" dirty="0">
                <a:solidFill>
                  <a:srgbClr val="131413"/>
                </a:solidFill>
                <a:latin typeface="Tahoma"/>
                <a:cs typeface="Tahoma"/>
              </a:rPr>
              <a:t>+7911-322-84-30</a:t>
            </a:r>
            <a:r>
              <a:rPr sz="1200" spc="-45" dirty="0">
                <a:solidFill>
                  <a:srgbClr val="131413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131413"/>
                </a:solidFill>
                <a:latin typeface="Tahoma"/>
                <a:cs typeface="Tahoma"/>
              </a:rPr>
              <a:t>Ангелина</a:t>
            </a:r>
            <a:endParaRPr sz="1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 dirty="0">
              <a:latin typeface="Tahoma"/>
              <a:cs typeface="Tahoma"/>
            </a:endParaRPr>
          </a:p>
          <a:p>
            <a:pPr marR="5080" algn="r">
              <a:lnSpc>
                <a:spcPts val="1435"/>
              </a:lnSpc>
            </a:pPr>
            <a:r>
              <a:rPr lang="ru-RU" sz="1200" b="1" spc="50" dirty="0" smtClean="0">
                <a:solidFill>
                  <a:srgbClr val="131413"/>
                </a:solidFill>
                <a:latin typeface="Arial"/>
                <a:cs typeface="Arial"/>
              </a:rPr>
              <a:t>н.п. </a:t>
            </a:r>
            <a:r>
              <a:rPr sz="1200" b="1" spc="50" smtClean="0">
                <a:solidFill>
                  <a:srgbClr val="131413"/>
                </a:solidFill>
                <a:latin typeface="Arial"/>
                <a:cs typeface="Arial"/>
              </a:rPr>
              <a:t>Североморск-3</a:t>
            </a:r>
            <a:endParaRPr sz="1200" dirty="0">
              <a:latin typeface="Arial"/>
              <a:cs typeface="Arial"/>
            </a:endParaRPr>
          </a:p>
          <a:p>
            <a:pPr marR="5080" algn="r">
              <a:lnSpc>
                <a:spcPts val="1430"/>
              </a:lnSpc>
            </a:pPr>
            <a:r>
              <a:rPr sz="1200" spc="30" dirty="0">
                <a:solidFill>
                  <a:srgbClr val="131413"/>
                </a:solidFill>
                <a:latin typeface="Tahoma"/>
                <a:cs typeface="Tahoma"/>
              </a:rPr>
              <a:t>Школьная,</a:t>
            </a:r>
            <a:r>
              <a:rPr sz="1200" spc="-45" dirty="0">
                <a:solidFill>
                  <a:srgbClr val="131413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131413"/>
                </a:solidFill>
                <a:latin typeface="Tahoma"/>
                <a:cs typeface="Tahoma"/>
              </a:rPr>
              <a:t>3</a:t>
            </a:r>
            <a:endParaRPr sz="1200" dirty="0">
              <a:latin typeface="Tahoma"/>
              <a:cs typeface="Tahoma"/>
            </a:endParaRPr>
          </a:p>
          <a:p>
            <a:pPr marR="5080" algn="r">
              <a:lnSpc>
                <a:spcPts val="1435"/>
              </a:lnSpc>
            </a:pPr>
            <a:r>
              <a:rPr sz="1200" spc="-15" dirty="0">
                <a:solidFill>
                  <a:srgbClr val="131413"/>
                </a:solidFill>
                <a:latin typeface="Tahoma"/>
                <a:cs typeface="Tahoma"/>
              </a:rPr>
              <a:t>+7999-274-94-21</a:t>
            </a:r>
            <a:r>
              <a:rPr sz="1200" spc="-60" dirty="0">
                <a:solidFill>
                  <a:srgbClr val="131413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131413"/>
                </a:solidFill>
                <a:latin typeface="Tahoma"/>
                <a:cs typeface="Tahoma"/>
              </a:rPr>
              <a:t>Наталья</a:t>
            </a:r>
            <a:endParaRPr sz="1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 dirty="0">
              <a:latin typeface="Tahoma"/>
              <a:cs typeface="Tahoma"/>
            </a:endParaRPr>
          </a:p>
          <a:p>
            <a:pPr marL="12700" marR="5080" indent="53340" algn="r">
              <a:lnSpc>
                <a:spcPts val="1430"/>
              </a:lnSpc>
            </a:pPr>
            <a:r>
              <a:rPr lang="ru-RU" sz="1200" b="1" spc="10" dirty="0" smtClean="0">
                <a:solidFill>
                  <a:srgbClr val="131413"/>
                </a:solidFill>
                <a:latin typeface="Arial"/>
                <a:cs typeface="Arial"/>
              </a:rPr>
              <a:t>с.</a:t>
            </a:r>
            <a:r>
              <a:rPr sz="1200" b="1" spc="10" smtClean="0">
                <a:solidFill>
                  <a:srgbClr val="131413"/>
                </a:solidFill>
                <a:latin typeface="Arial"/>
                <a:cs typeface="Arial"/>
              </a:rPr>
              <a:t>Ловозеро</a:t>
            </a:r>
            <a:endParaRPr lang="ru-RU" sz="1200" b="1" spc="10" dirty="0" smtClean="0">
              <a:solidFill>
                <a:srgbClr val="131413"/>
              </a:solidFill>
              <a:latin typeface="Arial"/>
              <a:cs typeface="Arial"/>
            </a:endParaRPr>
          </a:p>
          <a:p>
            <a:pPr marL="12700" marR="5080" indent="53340" algn="r">
              <a:lnSpc>
                <a:spcPts val="1430"/>
              </a:lnSpc>
            </a:pPr>
            <a:r>
              <a:rPr sz="1200" b="1" spc="-30" dirty="0" smtClean="0">
                <a:solidFill>
                  <a:srgbClr val="131413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131413"/>
                </a:solidFill>
                <a:latin typeface="Tahoma"/>
                <a:cs typeface="Tahoma"/>
              </a:rPr>
              <a:t>Ловозерский</a:t>
            </a:r>
            <a:r>
              <a:rPr sz="1200" spc="-70" dirty="0">
                <a:solidFill>
                  <a:srgbClr val="131413"/>
                </a:solidFill>
                <a:latin typeface="Tahoma"/>
                <a:cs typeface="Tahoma"/>
              </a:rPr>
              <a:t> </a:t>
            </a:r>
            <a:r>
              <a:rPr sz="1200" spc="114" dirty="0" err="1">
                <a:solidFill>
                  <a:srgbClr val="131413"/>
                </a:solidFill>
                <a:latin typeface="Tahoma"/>
                <a:cs typeface="Tahoma"/>
              </a:rPr>
              <a:t>район</a:t>
            </a:r>
            <a:r>
              <a:rPr sz="1200" spc="114" dirty="0">
                <a:solidFill>
                  <a:srgbClr val="131413"/>
                </a:solidFill>
                <a:latin typeface="Tahoma"/>
                <a:cs typeface="Tahoma"/>
              </a:rPr>
              <a:t> </a:t>
            </a:r>
            <a:endParaRPr lang="ru-RU" sz="1200" spc="-360" dirty="0">
              <a:solidFill>
                <a:srgbClr val="131413"/>
              </a:solidFill>
              <a:latin typeface="Tahoma"/>
              <a:cs typeface="Tahoma"/>
            </a:endParaRPr>
          </a:p>
          <a:p>
            <a:pPr marL="12700" marR="5080" indent="53340" algn="r">
              <a:lnSpc>
                <a:spcPts val="1430"/>
              </a:lnSpc>
            </a:pPr>
            <a:r>
              <a:rPr sz="1200" dirty="0" err="1" smtClean="0">
                <a:solidFill>
                  <a:srgbClr val="131413"/>
                </a:solidFill>
                <a:latin typeface="Tahoma"/>
                <a:cs typeface="Tahoma"/>
              </a:rPr>
              <a:t>ул</a:t>
            </a:r>
            <a:r>
              <a:rPr sz="1200" dirty="0">
                <a:solidFill>
                  <a:srgbClr val="131413"/>
                </a:solidFill>
                <a:latin typeface="Tahoma"/>
                <a:cs typeface="Tahoma"/>
              </a:rPr>
              <a:t>.</a:t>
            </a:r>
            <a:r>
              <a:rPr sz="1200" spc="-60" dirty="0">
                <a:solidFill>
                  <a:srgbClr val="131413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131413"/>
                </a:solidFill>
                <a:latin typeface="Tahoma"/>
                <a:cs typeface="Tahoma"/>
              </a:rPr>
              <a:t>Новая</a:t>
            </a:r>
            <a:r>
              <a:rPr sz="1200" spc="-55" dirty="0">
                <a:solidFill>
                  <a:srgbClr val="131413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srgbClr val="131413"/>
                </a:solidFill>
                <a:latin typeface="Tahoma"/>
                <a:cs typeface="Tahoma"/>
              </a:rPr>
              <a:t>1,</a:t>
            </a:r>
            <a:r>
              <a:rPr sz="1200" spc="-55" dirty="0">
                <a:solidFill>
                  <a:srgbClr val="131413"/>
                </a:solidFill>
                <a:latin typeface="Tahoma"/>
                <a:cs typeface="Tahoma"/>
              </a:rPr>
              <a:t> </a:t>
            </a:r>
            <a:endParaRPr lang="ru-RU" sz="1200" spc="-55" dirty="0" smtClean="0">
              <a:solidFill>
                <a:srgbClr val="131413"/>
              </a:solidFill>
              <a:latin typeface="Tahoma"/>
              <a:cs typeface="Tahoma"/>
            </a:endParaRPr>
          </a:p>
          <a:p>
            <a:pPr marL="12700" marR="5080" indent="53340" algn="r">
              <a:lnSpc>
                <a:spcPts val="1430"/>
              </a:lnSpc>
            </a:pPr>
            <a:r>
              <a:rPr sz="1200" spc="100" dirty="0" err="1" smtClean="0">
                <a:solidFill>
                  <a:srgbClr val="131413"/>
                </a:solidFill>
                <a:latin typeface="Tahoma"/>
                <a:cs typeface="Tahoma"/>
              </a:rPr>
              <a:t>Воскресная</a:t>
            </a:r>
            <a:r>
              <a:rPr sz="1200" spc="-55" dirty="0" smtClean="0">
                <a:solidFill>
                  <a:srgbClr val="131413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131413"/>
                </a:solidFill>
                <a:latin typeface="Tahoma"/>
                <a:cs typeface="Tahoma"/>
              </a:rPr>
              <a:t>школа.</a:t>
            </a:r>
            <a:endParaRPr sz="1200" dirty="0">
              <a:latin typeface="Tahoma"/>
              <a:cs typeface="Tahoma"/>
            </a:endParaRPr>
          </a:p>
          <a:p>
            <a:pPr marR="5080" algn="r">
              <a:lnSpc>
                <a:spcPts val="1385"/>
              </a:lnSpc>
            </a:pPr>
            <a:r>
              <a:rPr sz="1200" spc="-15" dirty="0">
                <a:solidFill>
                  <a:srgbClr val="131413"/>
                </a:solidFill>
                <a:latin typeface="Tahoma"/>
                <a:cs typeface="Tahoma"/>
              </a:rPr>
              <a:t>+7921-283-91-93</a:t>
            </a:r>
            <a:r>
              <a:rPr sz="1200" spc="-55" dirty="0">
                <a:solidFill>
                  <a:srgbClr val="131413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131413"/>
                </a:solidFill>
                <a:latin typeface="Tahoma"/>
                <a:cs typeface="Tahoma"/>
              </a:rPr>
              <a:t>Никита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014695" y="2249119"/>
            <a:ext cx="2648748" cy="3049940"/>
          </a:xfrm>
          <a:custGeom>
            <a:avLst/>
            <a:gdLst/>
            <a:ahLst/>
            <a:cxnLst/>
            <a:rect l="l" t="t" r="r" b="b"/>
            <a:pathLst>
              <a:path w="2854325" h="2341879">
                <a:moveTo>
                  <a:pt x="0" y="0"/>
                </a:moveTo>
                <a:lnTo>
                  <a:pt x="17960" y="2323979"/>
                </a:lnTo>
              </a:path>
              <a:path w="2854325" h="2341879">
                <a:moveTo>
                  <a:pt x="2835964" y="17597"/>
                </a:moveTo>
                <a:lnTo>
                  <a:pt x="2853924" y="2341576"/>
                </a:lnTo>
              </a:path>
            </a:pathLst>
          </a:custGeom>
          <a:ln w="7199">
            <a:solidFill>
              <a:srgbClr val="131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624765" y="1340894"/>
            <a:ext cx="1224136" cy="86409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126349" y="2654166"/>
            <a:ext cx="1675999" cy="223466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66" y="5491571"/>
            <a:ext cx="2808312" cy="210623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605" b="11260"/>
          <a:stretch/>
        </p:blipFill>
        <p:spPr>
          <a:xfrm>
            <a:off x="7705622" y="5511423"/>
            <a:ext cx="2841454" cy="213397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14" y="5502168"/>
            <a:ext cx="2851987" cy="21389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" y="2598791"/>
            <a:ext cx="1676000" cy="22346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2932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1252" y="483729"/>
            <a:ext cx="316230" cy="664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4150" spc="-15" dirty="0" smtClean="0">
                <a:latin typeface="Cambria"/>
                <a:cs typeface="Cambria"/>
              </a:rPr>
              <a:t>5</a:t>
            </a:r>
            <a:endParaRPr sz="4150" dirty="0">
              <a:latin typeface="Cambria"/>
              <a:cs typeface="Cambr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4498" y="628679"/>
            <a:ext cx="8072755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spc="350" dirty="0">
                <a:solidFill>
                  <a:srgbClr val="FFFFFF"/>
                </a:solidFill>
              </a:rPr>
              <a:t>БЛАГОТВОРИТЕЛЬНЫЕ</a:t>
            </a:r>
            <a:r>
              <a:rPr sz="2750" spc="125" dirty="0">
                <a:solidFill>
                  <a:srgbClr val="FFFFFF"/>
                </a:solidFill>
              </a:rPr>
              <a:t> </a:t>
            </a:r>
            <a:r>
              <a:rPr sz="2750" spc="385" dirty="0">
                <a:solidFill>
                  <a:srgbClr val="FFFFFF"/>
                </a:solidFill>
              </a:rPr>
              <a:t>ПРОЕКТЫ</a:t>
            </a:r>
            <a:r>
              <a:rPr sz="2750" spc="130" dirty="0">
                <a:solidFill>
                  <a:srgbClr val="FFFFFF"/>
                </a:solidFill>
              </a:rPr>
              <a:t> </a:t>
            </a:r>
            <a:r>
              <a:rPr sz="2750" spc="335" dirty="0">
                <a:solidFill>
                  <a:srgbClr val="FFFFFF"/>
                </a:solidFill>
              </a:rPr>
              <a:t>ФОНДА</a:t>
            </a:r>
            <a:endParaRPr sz="2750" dirty="0"/>
          </a:p>
        </p:txBody>
      </p:sp>
      <p:grpSp>
        <p:nvGrpSpPr>
          <p:cNvPr id="4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666155" y="922672"/>
            <a:ext cx="951865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45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149790" y="1483775"/>
            <a:ext cx="102400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3040">
              <a:lnSpc>
                <a:spcPct val="100000"/>
              </a:lnSpc>
              <a:spcBef>
                <a:spcPts val="100"/>
              </a:spcBef>
            </a:pPr>
            <a:endParaRPr sz="1400" dirty="0"/>
          </a:p>
        </p:txBody>
      </p:sp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899898" y="1456613"/>
            <a:ext cx="1778382" cy="12781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66" y="1873151"/>
            <a:ext cx="3816424" cy="24482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79" t="15911" r="-2909" b="47"/>
          <a:stretch/>
        </p:blipFill>
        <p:spPr>
          <a:xfrm>
            <a:off x="5180036" y="4105399"/>
            <a:ext cx="4707102" cy="319436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374530" y="1873151"/>
            <a:ext cx="64087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«Северный Щит»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маскировочная сеть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автомобиль УАЗ Патриот была создана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сотрудничестве с волонтерами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«Сети Победы» Республики Карелия и Мурманской области. «Северный Щит» не имеет аналогов, отличается превосходным качеством, легко и быстро размещается на автомобиле благодаря продуманной системе крепежа.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4" y="4465439"/>
            <a:ext cx="3779789" cy="2664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5182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1252" y="483729"/>
            <a:ext cx="316230" cy="664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4150" spc="-15" dirty="0" smtClean="0">
                <a:latin typeface="Cambria"/>
                <a:cs typeface="Cambria"/>
              </a:rPr>
              <a:t>6</a:t>
            </a:r>
            <a:endParaRPr sz="4150" dirty="0">
              <a:latin typeface="Cambria"/>
              <a:cs typeface="Cambr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4498" y="628679"/>
            <a:ext cx="8072755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spc="350" dirty="0">
                <a:solidFill>
                  <a:srgbClr val="FFFFFF"/>
                </a:solidFill>
              </a:rPr>
              <a:t>БЛАГОТВОРИТЕЛЬНЫЕ</a:t>
            </a:r>
            <a:r>
              <a:rPr sz="2750" spc="125" dirty="0">
                <a:solidFill>
                  <a:srgbClr val="FFFFFF"/>
                </a:solidFill>
              </a:rPr>
              <a:t> </a:t>
            </a:r>
            <a:r>
              <a:rPr sz="2750" spc="385" dirty="0">
                <a:solidFill>
                  <a:srgbClr val="FFFFFF"/>
                </a:solidFill>
              </a:rPr>
              <a:t>ПРОЕКТЫ</a:t>
            </a:r>
            <a:r>
              <a:rPr sz="2750" spc="130" dirty="0">
                <a:solidFill>
                  <a:srgbClr val="FFFFFF"/>
                </a:solidFill>
              </a:rPr>
              <a:t> </a:t>
            </a:r>
            <a:r>
              <a:rPr sz="2750" spc="335" dirty="0">
                <a:solidFill>
                  <a:srgbClr val="FFFFFF"/>
                </a:solidFill>
              </a:rPr>
              <a:t>ФОНДА</a:t>
            </a:r>
            <a:endParaRPr sz="2750" dirty="0"/>
          </a:p>
        </p:txBody>
      </p:sp>
      <p:grpSp>
        <p:nvGrpSpPr>
          <p:cNvPr id="4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666155" y="922672"/>
            <a:ext cx="951865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45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149790" y="1483775"/>
            <a:ext cx="102400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3040">
              <a:lnSpc>
                <a:spcPct val="100000"/>
              </a:lnSpc>
              <a:spcBef>
                <a:spcPts val="100"/>
              </a:spcBef>
            </a:pPr>
            <a:endParaRPr sz="1400" dirty="0"/>
          </a:p>
        </p:txBody>
      </p:sp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899898" y="1456613"/>
            <a:ext cx="1778382" cy="12781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66" y="1854216"/>
            <a:ext cx="3289610" cy="246720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54449" y="1858099"/>
            <a:ext cx="6299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Маскировочная сеть «Кольская кикимора»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доработана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волонтерами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«Сетей Победы»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Мурманской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области на основе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маскировочной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сети «Карельской кикиморы» Республики Карелия, совместно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участниками СВО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Херсонского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направления и Запорожья.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Аналогов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сети нет. Широко используется у снайперов и разведки.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42" b="11280"/>
          <a:stretch/>
        </p:blipFill>
        <p:spPr>
          <a:xfrm>
            <a:off x="4590554" y="4166423"/>
            <a:ext cx="5140214" cy="342856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7" t="19805" r="1217" b="13231"/>
          <a:stretch/>
        </p:blipFill>
        <p:spPr>
          <a:xfrm>
            <a:off x="222064" y="4681463"/>
            <a:ext cx="3289610" cy="27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5182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1252" y="483729"/>
            <a:ext cx="316230" cy="664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4150" spc="-15" dirty="0" smtClean="0">
                <a:latin typeface="Cambria"/>
                <a:cs typeface="Cambria"/>
              </a:rPr>
              <a:t>7</a:t>
            </a:r>
            <a:endParaRPr sz="4150" dirty="0">
              <a:latin typeface="Cambria"/>
              <a:cs typeface="Cambr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4498" y="628679"/>
            <a:ext cx="8072755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spc="350" dirty="0">
                <a:solidFill>
                  <a:srgbClr val="FFFFFF"/>
                </a:solidFill>
              </a:rPr>
              <a:t>БЛАГОТВОРИТЕЛЬНЫЕ</a:t>
            </a:r>
            <a:r>
              <a:rPr sz="2750" spc="125" dirty="0">
                <a:solidFill>
                  <a:srgbClr val="FFFFFF"/>
                </a:solidFill>
              </a:rPr>
              <a:t> </a:t>
            </a:r>
            <a:r>
              <a:rPr sz="2750" spc="385" dirty="0">
                <a:solidFill>
                  <a:srgbClr val="FFFFFF"/>
                </a:solidFill>
              </a:rPr>
              <a:t>ПРОЕКТЫ</a:t>
            </a:r>
            <a:r>
              <a:rPr sz="2750" spc="130" dirty="0">
                <a:solidFill>
                  <a:srgbClr val="FFFFFF"/>
                </a:solidFill>
              </a:rPr>
              <a:t> </a:t>
            </a:r>
            <a:r>
              <a:rPr sz="2750" spc="335" dirty="0">
                <a:solidFill>
                  <a:srgbClr val="FFFFFF"/>
                </a:solidFill>
              </a:rPr>
              <a:t>ФОНДА</a:t>
            </a:r>
            <a:endParaRPr sz="2750" dirty="0"/>
          </a:p>
        </p:txBody>
      </p:sp>
      <p:grpSp>
        <p:nvGrpSpPr>
          <p:cNvPr id="4" name="object 4"/>
          <p:cNvGrpSpPr/>
          <p:nvPr/>
        </p:nvGrpSpPr>
        <p:grpSpPr>
          <a:xfrm>
            <a:off x="9676172" y="190522"/>
            <a:ext cx="929005" cy="1078865"/>
            <a:chOff x="9676172" y="190522"/>
            <a:chExt cx="929005" cy="107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2279" y="1031623"/>
              <a:ext cx="96979" cy="1018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5331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5"/>
                  </a:lnTo>
                  <a:lnTo>
                    <a:pt x="54110" y="59795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7725" y="1033291"/>
              <a:ext cx="73257" cy="985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28997" y="1033291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5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5" y="98506"/>
                  </a:lnTo>
                  <a:lnTo>
                    <a:pt x="62435" y="77417"/>
                  </a:lnTo>
                  <a:lnTo>
                    <a:pt x="22061" y="77417"/>
                  </a:lnTo>
                  <a:lnTo>
                    <a:pt x="22061" y="59795"/>
                  </a:lnTo>
                  <a:lnTo>
                    <a:pt x="54108" y="59795"/>
                  </a:lnTo>
                  <a:lnTo>
                    <a:pt x="54108" y="38707"/>
                  </a:lnTo>
                  <a:lnTo>
                    <a:pt x="22061" y="38707"/>
                  </a:lnTo>
                  <a:lnTo>
                    <a:pt x="22061" y="21088"/>
                  </a:lnTo>
                  <a:lnTo>
                    <a:pt x="62435" y="21088"/>
                  </a:lnTo>
                  <a:lnTo>
                    <a:pt x="62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389" y="1033291"/>
              <a:ext cx="68122" cy="985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6833" y="1033291"/>
              <a:ext cx="83800" cy="985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615" y="1033291"/>
              <a:ext cx="105862" cy="985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4458" y="1003183"/>
              <a:ext cx="89075" cy="1286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6172" y="1170400"/>
              <a:ext cx="100173" cy="985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3955" y="1170400"/>
              <a:ext cx="104335" cy="985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7555" y="1170400"/>
              <a:ext cx="68122" cy="985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1624" y="1170400"/>
              <a:ext cx="104334" cy="985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5220" y="1170400"/>
              <a:ext cx="90323" cy="98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3988" y="1170400"/>
              <a:ext cx="72698" cy="98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19141" y="1170400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5" h="99059">
                  <a:moveTo>
                    <a:pt x="62434" y="0"/>
                  </a:moveTo>
                  <a:lnTo>
                    <a:pt x="0" y="0"/>
                  </a:lnTo>
                  <a:lnTo>
                    <a:pt x="0" y="98506"/>
                  </a:lnTo>
                  <a:lnTo>
                    <a:pt x="62434" y="98506"/>
                  </a:lnTo>
                  <a:lnTo>
                    <a:pt x="62434" y="77417"/>
                  </a:lnTo>
                  <a:lnTo>
                    <a:pt x="22059" y="77417"/>
                  </a:lnTo>
                  <a:lnTo>
                    <a:pt x="22059" y="59799"/>
                  </a:lnTo>
                  <a:lnTo>
                    <a:pt x="54110" y="59799"/>
                  </a:lnTo>
                  <a:lnTo>
                    <a:pt x="54110" y="38707"/>
                  </a:lnTo>
                  <a:lnTo>
                    <a:pt x="22059" y="38707"/>
                  </a:lnTo>
                  <a:lnTo>
                    <a:pt x="22059" y="21088"/>
                  </a:lnTo>
                  <a:lnTo>
                    <a:pt x="62434" y="21088"/>
                  </a:lnTo>
                  <a:lnTo>
                    <a:pt x="62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7361" y="1170400"/>
              <a:ext cx="68122" cy="98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86341" y="190531"/>
              <a:ext cx="918844" cy="730250"/>
            </a:xfrm>
            <a:custGeom>
              <a:avLst/>
              <a:gdLst/>
              <a:ahLst/>
              <a:cxnLst/>
              <a:rect l="l" t="t" r="r" b="b"/>
              <a:pathLst>
                <a:path w="918845" h="730250">
                  <a:moveTo>
                    <a:pt x="25501" y="489750"/>
                  </a:moveTo>
                  <a:lnTo>
                    <a:pt x="18618" y="341007"/>
                  </a:lnTo>
                  <a:lnTo>
                    <a:pt x="11734" y="489750"/>
                  </a:lnTo>
                  <a:lnTo>
                    <a:pt x="18618" y="638479"/>
                  </a:lnTo>
                  <a:lnTo>
                    <a:pt x="25501" y="489750"/>
                  </a:lnTo>
                  <a:close/>
                </a:path>
                <a:path w="918845" h="730250">
                  <a:moveTo>
                    <a:pt x="67614" y="426910"/>
                  </a:moveTo>
                  <a:lnTo>
                    <a:pt x="60731" y="278168"/>
                  </a:lnTo>
                  <a:lnTo>
                    <a:pt x="53848" y="426910"/>
                  </a:lnTo>
                  <a:lnTo>
                    <a:pt x="60731" y="575640"/>
                  </a:lnTo>
                  <a:lnTo>
                    <a:pt x="67614" y="426910"/>
                  </a:lnTo>
                  <a:close/>
                </a:path>
                <a:path w="918845" h="730250">
                  <a:moveTo>
                    <a:pt x="109728" y="365582"/>
                  </a:moveTo>
                  <a:lnTo>
                    <a:pt x="102844" y="216839"/>
                  </a:lnTo>
                  <a:lnTo>
                    <a:pt x="95961" y="365582"/>
                  </a:lnTo>
                  <a:lnTo>
                    <a:pt x="102844" y="514324"/>
                  </a:lnTo>
                  <a:lnTo>
                    <a:pt x="109728" y="365582"/>
                  </a:lnTo>
                  <a:close/>
                </a:path>
                <a:path w="918845" h="730250">
                  <a:moveTo>
                    <a:pt x="151841" y="346036"/>
                  </a:moveTo>
                  <a:lnTo>
                    <a:pt x="144957" y="197294"/>
                  </a:lnTo>
                  <a:lnTo>
                    <a:pt x="138074" y="346036"/>
                  </a:lnTo>
                  <a:lnTo>
                    <a:pt x="144957" y="494779"/>
                  </a:lnTo>
                  <a:lnTo>
                    <a:pt x="151841" y="346036"/>
                  </a:lnTo>
                  <a:close/>
                </a:path>
                <a:path w="918845" h="730250">
                  <a:moveTo>
                    <a:pt x="193954" y="312547"/>
                  </a:moveTo>
                  <a:lnTo>
                    <a:pt x="187071" y="163804"/>
                  </a:lnTo>
                  <a:lnTo>
                    <a:pt x="180187" y="312547"/>
                  </a:lnTo>
                  <a:lnTo>
                    <a:pt x="187071" y="461289"/>
                  </a:lnTo>
                  <a:lnTo>
                    <a:pt x="193954" y="312547"/>
                  </a:lnTo>
                  <a:close/>
                </a:path>
                <a:path w="918845" h="730250">
                  <a:moveTo>
                    <a:pt x="236067" y="343674"/>
                  </a:moveTo>
                  <a:lnTo>
                    <a:pt x="229184" y="194932"/>
                  </a:lnTo>
                  <a:lnTo>
                    <a:pt x="222300" y="343674"/>
                  </a:lnTo>
                  <a:lnTo>
                    <a:pt x="229184" y="492417"/>
                  </a:lnTo>
                  <a:lnTo>
                    <a:pt x="236067" y="343674"/>
                  </a:lnTo>
                  <a:close/>
                </a:path>
                <a:path w="918845" h="730250">
                  <a:moveTo>
                    <a:pt x="278180" y="353872"/>
                  </a:moveTo>
                  <a:lnTo>
                    <a:pt x="271297" y="205130"/>
                  </a:lnTo>
                  <a:lnTo>
                    <a:pt x="264401" y="353872"/>
                  </a:lnTo>
                  <a:lnTo>
                    <a:pt x="271297" y="502602"/>
                  </a:lnTo>
                  <a:lnTo>
                    <a:pt x="278180" y="353872"/>
                  </a:lnTo>
                  <a:close/>
                </a:path>
                <a:path w="918845" h="730250">
                  <a:moveTo>
                    <a:pt x="320294" y="326669"/>
                  </a:moveTo>
                  <a:lnTo>
                    <a:pt x="313397" y="177927"/>
                  </a:lnTo>
                  <a:lnTo>
                    <a:pt x="306514" y="326669"/>
                  </a:lnTo>
                  <a:lnTo>
                    <a:pt x="313397" y="475411"/>
                  </a:lnTo>
                  <a:lnTo>
                    <a:pt x="320294" y="326669"/>
                  </a:lnTo>
                  <a:close/>
                </a:path>
                <a:path w="918845" h="730250">
                  <a:moveTo>
                    <a:pt x="362394" y="287159"/>
                  </a:moveTo>
                  <a:lnTo>
                    <a:pt x="355511" y="138430"/>
                  </a:lnTo>
                  <a:lnTo>
                    <a:pt x="348627" y="287159"/>
                  </a:lnTo>
                  <a:lnTo>
                    <a:pt x="355511" y="435902"/>
                  </a:lnTo>
                  <a:lnTo>
                    <a:pt x="362394" y="287159"/>
                  </a:lnTo>
                  <a:close/>
                </a:path>
                <a:path w="918845" h="730250">
                  <a:moveTo>
                    <a:pt x="404507" y="244513"/>
                  </a:moveTo>
                  <a:lnTo>
                    <a:pt x="397624" y="95770"/>
                  </a:lnTo>
                  <a:lnTo>
                    <a:pt x="390740" y="244513"/>
                  </a:lnTo>
                  <a:lnTo>
                    <a:pt x="397624" y="393242"/>
                  </a:lnTo>
                  <a:lnTo>
                    <a:pt x="404507" y="244513"/>
                  </a:lnTo>
                  <a:close/>
                </a:path>
                <a:path w="918845" h="730250">
                  <a:moveTo>
                    <a:pt x="453504" y="203593"/>
                  </a:moveTo>
                  <a:lnTo>
                    <a:pt x="446620" y="54851"/>
                  </a:lnTo>
                  <a:lnTo>
                    <a:pt x="439737" y="203593"/>
                  </a:lnTo>
                  <a:lnTo>
                    <a:pt x="446620" y="352323"/>
                  </a:lnTo>
                  <a:lnTo>
                    <a:pt x="453504" y="203593"/>
                  </a:lnTo>
                  <a:close/>
                </a:path>
                <a:path w="918845" h="730250">
                  <a:moveTo>
                    <a:pt x="493268" y="168275"/>
                  </a:moveTo>
                  <a:lnTo>
                    <a:pt x="486384" y="19532"/>
                  </a:lnTo>
                  <a:lnTo>
                    <a:pt x="479501" y="168275"/>
                  </a:lnTo>
                  <a:lnTo>
                    <a:pt x="486384" y="317017"/>
                  </a:lnTo>
                  <a:lnTo>
                    <a:pt x="493268" y="168275"/>
                  </a:lnTo>
                  <a:close/>
                </a:path>
                <a:path w="918845" h="730250">
                  <a:moveTo>
                    <a:pt x="534200" y="148742"/>
                  </a:moveTo>
                  <a:lnTo>
                    <a:pt x="527316" y="0"/>
                  </a:lnTo>
                  <a:lnTo>
                    <a:pt x="520433" y="148742"/>
                  </a:lnTo>
                  <a:lnTo>
                    <a:pt x="527316" y="297484"/>
                  </a:lnTo>
                  <a:lnTo>
                    <a:pt x="534200" y="148742"/>
                  </a:lnTo>
                  <a:close/>
                </a:path>
                <a:path w="918845" h="730250">
                  <a:moveTo>
                    <a:pt x="575132" y="192074"/>
                  </a:moveTo>
                  <a:lnTo>
                    <a:pt x="568248" y="43332"/>
                  </a:lnTo>
                  <a:lnTo>
                    <a:pt x="561365" y="192074"/>
                  </a:lnTo>
                  <a:lnTo>
                    <a:pt x="568248" y="340817"/>
                  </a:lnTo>
                  <a:lnTo>
                    <a:pt x="575132" y="192074"/>
                  </a:lnTo>
                  <a:close/>
                </a:path>
                <a:path w="918845" h="730250">
                  <a:moveTo>
                    <a:pt x="617245" y="224523"/>
                  </a:moveTo>
                  <a:lnTo>
                    <a:pt x="610362" y="75780"/>
                  </a:lnTo>
                  <a:lnTo>
                    <a:pt x="603478" y="224523"/>
                  </a:lnTo>
                  <a:lnTo>
                    <a:pt x="610362" y="373265"/>
                  </a:lnTo>
                  <a:lnTo>
                    <a:pt x="617245" y="224523"/>
                  </a:lnTo>
                  <a:close/>
                </a:path>
                <a:path w="918845" h="730250">
                  <a:moveTo>
                    <a:pt x="659358" y="243484"/>
                  </a:moveTo>
                  <a:lnTo>
                    <a:pt x="652462" y="94742"/>
                  </a:lnTo>
                  <a:lnTo>
                    <a:pt x="645579" y="243484"/>
                  </a:lnTo>
                  <a:lnTo>
                    <a:pt x="652462" y="392214"/>
                  </a:lnTo>
                  <a:lnTo>
                    <a:pt x="659358" y="243484"/>
                  </a:lnTo>
                  <a:close/>
                </a:path>
                <a:path w="918845" h="730250">
                  <a:moveTo>
                    <a:pt x="701471" y="253885"/>
                  </a:moveTo>
                  <a:lnTo>
                    <a:pt x="694575" y="105143"/>
                  </a:lnTo>
                  <a:lnTo>
                    <a:pt x="687692" y="253885"/>
                  </a:lnTo>
                  <a:lnTo>
                    <a:pt x="694575" y="402628"/>
                  </a:lnTo>
                  <a:lnTo>
                    <a:pt x="701471" y="253885"/>
                  </a:lnTo>
                  <a:close/>
                </a:path>
                <a:path w="918845" h="730250">
                  <a:moveTo>
                    <a:pt x="743572" y="279920"/>
                  </a:moveTo>
                  <a:lnTo>
                    <a:pt x="736688" y="131178"/>
                  </a:lnTo>
                  <a:lnTo>
                    <a:pt x="729805" y="279920"/>
                  </a:lnTo>
                  <a:lnTo>
                    <a:pt x="736688" y="428663"/>
                  </a:lnTo>
                  <a:lnTo>
                    <a:pt x="743572" y="279920"/>
                  </a:lnTo>
                  <a:close/>
                </a:path>
                <a:path w="918845" h="730250">
                  <a:moveTo>
                    <a:pt x="783894" y="379755"/>
                  </a:moveTo>
                  <a:lnTo>
                    <a:pt x="777011" y="231013"/>
                  </a:lnTo>
                  <a:lnTo>
                    <a:pt x="770128" y="379755"/>
                  </a:lnTo>
                  <a:lnTo>
                    <a:pt x="777011" y="528497"/>
                  </a:lnTo>
                  <a:lnTo>
                    <a:pt x="783894" y="379755"/>
                  </a:lnTo>
                  <a:close/>
                </a:path>
                <a:path w="918845" h="730250">
                  <a:moveTo>
                    <a:pt x="826909" y="379755"/>
                  </a:moveTo>
                  <a:lnTo>
                    <a:pt x="820026" y="231013"/>
                  </a:lnTo>
                  <a:lnTo>
                    <a:pt x="813142" y="379755"/>
                  </a:lnTo>
                  <a:lnTo>
                    <a:pt x="820026" y="528497"/>
                  </a:lnTo>
                  <a:lnTo>
                    <a:pt x="826909" y="379755"/>
                  </a:lnTo>
                  <a:close/>
                </a:path>
                <a:path w="918845" h="730250">
                  <a:moveTo>
                    <a:pt x="869911" y="423557"/>
                  </a:moveTo>
                  <a:lnTo>
                    <a:pt x="863028" y="274815"/>
                  </a:lnTo>
                  <a:lnTo>
                    <a:pt x="856145" y="423557"/>
                  </a:lnTo>
                  <a:lnTo>
                    <a:pt x="863028" y="572300"/>
                  </a:lnTo>
                  <a:lnTo>
                    <a:pt x="869911" y="423557"/>
                  </a:lnTo>
                  <a:close/>
                </a:path>
                <a:path w="918845" h="730250">
                  <a:moveTo>
                    <a:pt x="912025" y="483146"/>
                  </a:moveTo>
                  <a:lnTo>
                    <a:pt x="905141" y="334403"/>
                  </a:lnTo>
                  <a:lnTo>
                    <a:pt x="898258" y="483146"/>
                  </a:lnTo>
                  <a:lnTo>
                    <a:pt x="905141" y="631888"/>
                  </a:lnTo>
                  <a:lnTo>
                    <a:pt x="912025" y="483146"/>
                  </a:lnTo>
                  <a:close/>
                </a:path>
                <a:path w="918845" h="730250">
                  <a:moveTo>
                    <a:pt x="918349" y="730135"/>
                  </a:moveTo>
                  <a:lnTo>
                    <a:pt x="882180" y="691146"/>
                  </a:lnTo>
                  <a:lnTo>
                    <a:pt x="857262" y="664286"/>
                  </a:lnTo>
                  <a:lnTo>
                    <a:pt x="837653" y="614375"/>
                  </a:lnTo>
                  <a:lnTo>
                    <a:pt x="827062" y="587463"/>
                  </a:lnTo>
                  <a:lnTo>
                    <a:pt x="760488" y="585114"/>
                  </a:lnTo>
                  <a:lnTo>
                    <a:pt x="735914" y="529971"/>
                  </a:lnTo>
                  <a:lnTo>
                    <a:pt x="735914" y="613613"/>
                  </a:lnTo>
                  <a:lnTo>
                    <a:pt x="734364" y="614375"/>
                  </a:lnTo>
                  <a:lnTo>
                    <a:pt x="713105" y="580136"/>
                  </a:lnTo>
                  <a:lnTo>
                    <a:pt x="713105" y="691146"/>
                  </a:lnTo>
                  <a:lnTo>
                    <a:pt x="659523" y="638416"/>
                  </a:lnTo>
                  <a:lnTo>
                    <a:pt x="628523" y="607898"/>
                  </a:lnTo>
                  <a:lnTo>
                    <a:pt x="612317" y="591947"/>
                  </a:lnTo>
                  <a:lnTo>
                    <a:pt x="546608" y="607898"/>
                  </a:lnTo>
                  <a:lnTo>
                    <a:pt x="517512" y="564959"/>
                  </a:lnTo>
                  <a:lnTo>
                    <a:pt x="507555" y="550265"/>
                  </a:lnTo>
                  <a:lnTo>
                    <a:pt x="481507" y="511822"/>
                  </a:lnTo>
                  <a:lnTo>
                    <a:pt x="386994" y="550265"/>
                  </a:lnTo>
                  <a:lnTo>
                    <a:pt x="490093" y="418490"/>
                  </a:lnTo>
                  <a:lnTo>
                    <a:pt x="568769" y="525487"/>
                  </a:lnTo>
                  <a:lnTo>
                    <a:pt x="622376" y="529615"/>
                  </a:lnTo>
                  <a:lnTo>
                    <a:pt x="713105" y="691146"/>
                  </a:lnTo>
                  <a:lnTo>
                    <a:pt x="713105" y="580136"/>
                  </a:lnTo>
                  <a:lnTo>
                    <a:pt x="668108" y="507631"/>
                  </a:lnTo>
                  <a:lnTo>
                    <a:pt x="611606" y="485711"/>
                  </a:lnTo>
                  <a:lnTo>
                    <a:pt x="685838" y="481634"/>
                  </a:lnTo>
                  <a:lnTo>
                    <a:pt x="735914" y="613613"/>
                  </a:lnTo>
                  <a:lnTo>
                    <a:pt x="735914" y="529971"/>
                  </a:lnTo>
                  <a:lnTo>
                    <a:pt x="714375" y="481634"/>
                  </a:lnTo>
                  <a:lnTo>
                    <a:pt x="702157" y="454215"/>
                  </a:lnTo>
                  <a:lnTo>
                    <a:pt x="610184" y="454215"/>
                  </a:lnTo>
                  <a:lnTo>
                    <a:pt x="578459" y="418490"/>
                  </a:lnTo>
                  <a:lnTo>
                    <a:pt x="511340" y="342900"/>
                  </a:lnTo>
                  <a:lnTo>
                    <a:pt x="343344" y="536575"/>
                  </a:lnTo>
                  <a:lnTo>
                    <a:pt x="343344" y="619125"/>
                  </a:lnTo>
                  <a:lnTo>
                    <a:pt x="120599" y="638416"/>
                  </a:lnTo>
                  <a:lnTo>
                    <a:pt x="187109" y="554024"/>
                  </a:lnTo>
                  <a:lnTo>
                    <a:pt x="343344" y="619125"/>
                  </a:lnTo>
                  <a:lnTo>
                    <a:pt x="343344" y="536575"/>
                  </a:lnTo>
                  <a:lnTo>
                    <a:pt x="318719" y="564959"/>
                  </a:lnTo>
                  <a:lnTo>
                    <a:pt x="290347" y="554024"/>
                  </a:lnTo>
                  <a:lnTo>
                    <a:pt x="179946" y="511429"/>
                  </a:lnTo>
                  <a:lnTo>
                    <a:pt x="0" y="730135"/>
                  </a:lnTo>
                  <a:lnTo>
                    <a:pt x="918349" y="730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666155" y="922672"/>
            <a:ext cx="951865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b="1" spc="10" dirty="0">
                <a:solidFill>
                  <a:srgbClr val="FFFFFF"/>
                </a:solidFill>
                <a:latin typeface="Arial"/>
                <a:cs typeface="Arial"/>
              </a:rPr>
              <a:t>БЛАГОТВОРИТЕЛЬНЫЙ</a:t>
            </a:r>
            <a:r>
              <a:rPr sz="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b="1" spc="15" dirty="0">
                <a:solidFill>
                  <a:srgbClr val="FFFFFF"/>
                </a:solidFill>
                <a:latin typeface="Arial"/>
                <a:cs typeface="Arial"/>
              </a:rPr>
              <a:t>ФОНД</a:t>
            </a:r>
            <a:endParaRPr sz="450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899898" y="1456613"/>
            <a:ext cx="1778382" cy="12781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465" b="1353"/>
          <a:stretch/>
        </p:blipFill>
        <p:spPr>
          <a:xfrm>
            <a:off x="182322" y="1513111"/>
            <a:ext cx="2247992" cy="292414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346" y="4628527"/>
            <a:ext cx="2232248" cy="292414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22" y="4636131"/>
            <a:ext cx="2247992" cy="292414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70" y="4969495"/>
            <a:ext cx="2887555" cy="26059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35" y="2798221"/>
            <a:ext cx="2867113" cy="204366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626" y="4628527"/>
            <a:ext cx="2201644" cy="293935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469368" y="1523782"/>
            <a:ext cx="82089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плетении маскировочных сетей принимают участие: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Волонтеры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группы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«Своих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бросаем»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Ловозерский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район),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Женсовет Североморска-3,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Поисковое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объединение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«Север» (г. Североморск),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Дети войны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Мурмаши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Курсанты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Нахимовского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училища,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Кадетская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(г. Мурманск),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Школы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Мурмаши,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Ловозеро, п. Печенга,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Военнослужащие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члены 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семей,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Неравнодушные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люди Мурманской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области,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Волонтеры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других групп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фондов.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7485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3141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</TotalTime>
  <Words>1422</Words>
  <Application>Microsoft Office PowerPoint</Application>
  <PresentationFormat>Произвольный</PresentationFormat>
  <Paragraphs>181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Слайд 1</vt:lpstr>
      <vt:lpstr>1</vt:lpstr>
      <vt:lpstr>2</vt:lpstr>
      <vt:lpstr>3</vt:lpstr>
      <vt:lpstr>БЛАГОТВОРИТЕЛЬНЫЕ ПРОЕКТЫ ФОНДА</vt:lpstr>
      <vt:lpstr>БЛАГОТВОРИТЕЛЬНЫЕ ПРОЕКТЫ ФОНДА</vt:lpstr>
      <vt:lpstr>БЛАГОТВОРИТЕЛЬНЫЕ ПРОЕКТЫ ФОНДА</vt:lpstr>
      <vt:lpstr>БЛАГОТВОРИТЕЛЬНЫЕ ПРОЕКТЫ ФОНДА</vt:lpstr>
      <vt:lpstr>БЛАГОТВОРИТЕЛЬНЫЕ ПРОЕКТЫ ФОНДА</vt:lpstr>
      <vt:lpstr>8</vt:lpstr>
      <vt:lpstr>9</vt:lpstr>
      <vt:lpstr>10</vt:lpstr>
      <vt:lpstr>БЛАГОТВОРИТЕЛЬНЫЕ ПРОЕКТЫ ФОНДА</vt:lpstr>
      <vt:lpstr>Слайд 14</vt:lpstr>
      <vt:lpstr>Слайд 15</vt:lpstr>
      <vt:lpstr>РАСШИРЯЯ ГРАНИЦЫ ДОБРОВРОВОЛЬЧЕСТВА</vt:lpstr>
      <vt:lpstr>15</vt:lpstr>
      <vt:lpstr>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ИТОГ.cdr</dc:title>
  <dc:creator>Ткачев Антон Сергеевич</dc:creator>
  <cp:lastModifiedBy>ostro</cp:lastModifiedBy>
  <cp:revision>41</cp:revision>
  <dcterms:created xsi:type="dcterms:W3CDTF">2023-10-19T18:33:09Z</dcterms:created>
  <dcterms:modified xsi:type="dcterms:W3CDTF">2023-10-22T16:05:12Z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2023-10-16T00:00:00Z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2023-10-19T00:00:00Z</vt:filetime>
  </property>
</Properties>
</file>