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81" r:id="rId5"/>
    <p:sldId id="258" r:id="rId6"/>
    <p:sldId id="259" r:id="rId7"/>
    <p:sldId id="260" r:id="rId8"/>
    <p:sldId id="261" r:id="rId9"/>
    <p:sldId id="279" r:id="rId10"/>
    <p:sldId id="262" r:id="rId11"/>
    <p:sldId id="285" r:id="rId12"/>
    <p:sldId id="283" r:id="rId13"/>
    <p:sldId id="263" r:id="rId14"/>
    <p:sldId id="264" r:id="rId15"/>
    <p:sldId id="284" r:id="rId16"/>
    <p:sldId id="266" r:id="rId17"/>
    <p:sldId id="267" r:id="rId18"/>
    <p:sldId id="282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80" r:id="rId30"/>
  </p:sldIdLst>
  <p:sldSz cx="12192000" cy="6858000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tags" Target="tags/tag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CC8-5E2A-4CFC-8438-F4618017457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DE98-A55E-4CC6-AADC-ED8C219F9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56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3CC8-5E2A-4CFC-8438-F4618017457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DDE98-A55E-4CC6-AADC-ED8C219F9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2498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13CC8-5E2A-4CFC-8438-F4618017457D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DDE98-A55E-4CC6-AADC-ED8C219F9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27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7441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92655047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82321365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427513263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52054465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391571308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868085569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98777996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0752330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162326241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94762869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1804792884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62990248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789118846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36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51378386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695804138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857523088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325569784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28847329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234482055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142694899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22870533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73861223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11446756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8640591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70400693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34463366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44857799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02234906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0</Paragraphs>
  <Slides>29</Slides>
  <Notes>0</Notes>
  <TotalTime>17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33">
      <vt:lpstr>Arial</vt:lpstr>
      <vt:lpstr>Calibri Light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Данил Баландин</dc:creator>
  <cp:lastModifiedBy>abraksas@list.ru</cp:lastModifiedBy>
  <cp:revision>4</cp:revision>
  <dcterms:created xsi:type="dcterms:W3CDTF">2025-11-04T14:28:06Z</dcterms:created>
  <dcterms:modified xsi:type="dcterms:W3CDTF">2026-05-09T20:58:04Z</dcterms:modified>
</cp:coreProperties>
</file>