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53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DF9EC4-0903-4141-B314-A19CAB16A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9585A37-8EFC-4EF0-95F2-ED18FF5A93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4802C1-93B9-4256-BD24-FC2267129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B534B-387A-45CC-827B-96673FC89CA6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FF0D74-AB60-414E-8A72-263880130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E726AE-6368-4D11-AD8A-374A0197C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03E4D-332A-4035-A433-9E82763A3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497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275D1E-2D39-4526-9322-1C2B8E718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89FEF2D-E1B4-4A1F-A6DC-D2EB6A6E09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FE7E3E-79A4-486A-8820-02BF42EA0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B534B-387A-45CC-827B-96673FC89CA6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0937E4-7361-487D-A5E4-C29A4341D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6EDB59-2AC2-46B9-89DD-1D38E2440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03E4D-332A-4035-A433-9E82763A3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778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BA2045-E6F0-4B77-ABBC-8D286039B1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EAD760B-2939-400C-AFFA-43481A9013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984023-B3F3-4191-A9CC-F1C1476D7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B534B-387A-45CC-827B-96673FC89CA6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9FD716-DE05-4060-A364-AA93CA4F4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F85597-B492-4CE3-AC73-DE77FEB03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03E4D-332A-4035-A433-9E82763A3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397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0792BC-B6FB-4B44-8E5C-85B457276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61FBF2-0AA9-4263-ACDE-B878A3358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34C528-E6FE-4354-A42C-D6DAD1268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B534B-387A-45CC-827B-96673FC89CA6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620CDF-E704-425B-94DB-39E16DA70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A46AB0-5DE7-4B7B-9F50-699729B3D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03E4D-332A-4035-A433-9E82763A3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579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12DC69-7303-40A0-BDAA-121BD6973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8D1E80-25A0-4ABB-AAC8-278531B45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A3897E-83B0-4EBA-9729-AC6EF1481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B534B-387A-45CC-827B-96673FC89CA6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E78AFC-BCDB-4EAC-A056-509AC8DB1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62D48F-4E8A-414C-BB2D-34CFFAFCA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03E4D-332A-4035-A433-9E82763A3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613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282F10-3AD1-498C-939F-A0DF60C13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34D01D-BA48-4F2E-867E-D0B4B7ED02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315F18C-136B-4B54-B32C-136548BEF0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19A1CED-FA3B-49F4-AE47-59E36D617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B534B-387A-45CC-827B-96673FC89CA6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C214E7-8198-40C8-819D-E9A830B84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F79FC6E-0CBB-437C-95EF-3DC6F371D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03E4D-332A-4035-A433-9E82763A3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534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224EEC-CCC8-44F8-8AFE-0C2FB11DE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5AFB77-57D4-47B4-92C4-9B41AC9AD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3F3B94-CF40-4693-942E-7D2EFED147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496A9E4-8F09-4840-98CD-D1C074B9B7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5EC9062-9AD2-49C1-948E-7C6221AC0F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D2612DD-550A-4659-A874-8FFA040A4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B534B-387A-45CC-827B-96673FC89CA6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7759634-9751-41FC-AFF0-06826E468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DC6E0B7-C597-4245-9A41-692F813F0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03E4D-332A-4035-A433-9E82763A3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44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7A6E16-5ECE-4E64-AEE0-469B12DDF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F8345E2-0493-442F-B235-B9631A178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B534B-387A-45CC-827B-96673FC89CA6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92BF9D8-4527-40F8-A401-6EF7E7528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CCCD42B-1CBF-4552-A8BD-8C2E763EB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03E4D-332A-4035-A433-9E82763A3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49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B845967-9F1F-4D52-A5C4-ECD466B72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B534B-387A-45CC-827B-96673FC89CA6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91B5B2F-7F05-47D0-8410-CC353CA63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DAF3CC-67E0-4892-8A87-2FB042557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03E4D-332A-4035-A433-9E82763A3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802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5FDF0C-8E27-4286-B8B0-56C96E0A0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0D9EE1-A118-441F-AC2C-345FC7C35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48107ED-0442-4053-A86E-45E230DA09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E31283E-F522-47F5-86C9-4589F055B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B534B-387A-45CC-827B-96673FC89CA6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8ECBE5-3CA7-4D57-964E-D404D4219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A3EF01-3715-444D-B2BF-5D673BDC8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03E4D-332A-4035-A433-9E82763A3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466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5E9778-0489-4AD2-94F1-8281BA333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31B0ACF-BFDE-478D-BBD0-299BE7DD65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68C3643-2317-4CE8-9302-3343D0B879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4D8057-2551-41BD-844C-58BE81DA3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B534B-387A-45CC-827B-96673FC89CA6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5DA2244-EBF3-4F8C-BE88-06CFF9892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04446D-5C09-475B-8DF0-E85D8288B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03E4D-332A-4035-A433-9E82763A3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67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DA8479-DC0C-4355-9E0A-7547E280C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DB6933-5322-4BC3-8956-206BC779F1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36E15D-94EB-4E59-89BF-A52F107F6B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B534B-387A-45CC-827B-96673FC89CA6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AE9CF0-BFB6-4A00-8122-005A883AF9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285989-0296-42D4-96AA-B3C86F33A6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03E4D-332A-4035-A433-9E82763A3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159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052B8F-A143-4FDB-83DC-970822FC2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2031014"/>
            <a:ext cx="12192001" cy="2387600"/>
          </a:xfrm>
        </p:spPr>
        <p:txBody>
          <a:bodyPr>
            <a:no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Добровольческая деятельность учащихся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МБУ ДО «Большеболдинский ДДТ»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21378C2-69F6-4A17-8E84-1DC9551627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33639" y="5246704"/>
            <a:ext cx="7158361" cy="1518081"/>
          </a:xfrm>
        </p:spPr>
        <p:txBody>
          <a:bodyPr>
            <a:normAutofit fontScale="92500"/>
          </a:bodyPr>
          <a:lstStyle/>
          <a:p>
            <a:pPr algn="l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ОО: Жданкина Н.Г.</a:t>
            </a:r>
          </a:p>
          <a:p>
            <a:pPr algn="l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детского объединения «ЮНАРМИЯ: Гришин А.В.</a:t>
            </a:r>
          </a:p>
          <a:p>
            <a:pPr algn="l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детского объединения «Волонтёр»: Нургалиева М.Р.</a:t>
            </a:r>
          </a:p>
          <a:p>
            <a:pPr algn="l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школьного лесничества «Лукоморье»: Шилина Л.Н.</a:t>
            </a:r>
          </a:p>
        </p:txBody>
      </p:sp>
    </p:spTree>
    <p:extLst>
      <p:ext uri="{BB962C8B-B14F-4D97-AF65-F5344CB8AC3E}">
        <p14:creationId xmlns:p14="http://schemas.microsoft.com/office/powerpoint/2010/main" val="3794762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908A1975-4161-4A92-A77B-BE2ACF6D8A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81305" y="1040906"/>
            <a:ext cx="2747963" cy="274796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08197BE-A0C9-4A91-A75A-71DA434307A3}"/>
              </a:ext>
            </a:extLst>
          </p:cNvPr>
          <p:cNvSpPr/>
          <p:nvPr/>
        </p:nvSpPr>
        <p:spPr>
          <a:xfrm>
            <a:off x="0" y="0"/>
            <a:ext cx="1205587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Хочешь почувствовать себя человеком – помоги другому!</a:t>
            </a:r>
            <a:endParaRPr lang="ru-RU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32EC0C-9BFA-4A1A-90CE-0B48810C1590}"/>
              </a:ext>
            </a:extLst>
          </p:cNvPr>
          <p:cNvSpPr txBox="1"/>
          <p:nvPr/>
        </p:nvSpPr>
        <p:spPr>
          <a:xfrm>
            <a:off x="949911" y="3998872"/>
            <a:ext cx="9772094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 - физическое лицо, осуществляющее в свободное от учебы время добровольную социально направленную, общественно полезную деятельность в формах и видах, предусмотренных Федеральным законом «О добровольчестве (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)», без получения денежного или материального вознаграждения.</a:t>
            </a:r>
          </a:p>
        </p:txBody>
      </p:sp>
    </p:spTree>
    <p:extLst>
      <p:ext uri="{BB962C8B-B14F-4D97-AF65-F5344CB8AC3E}">
        <p14:creationId xmlns:p14="http://schemas.microsoft.com/office/powerpoint/2010/main" val="229401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94A77A2-AB20-4173-889F-7713B2151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21" y="1195312"/>
            <a:ext cx="6228425" cy="14236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из школьного лесничества "Лукоморье" Дома детского творчества приняли участие в предупредительных мероприятиях по недопущению природных ландшафтных пожаров в весенне-летний пожароопасный период на территории Большеболдинского участкового лесничества!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86CC260-FCA5-4CD7-A7FB-6890C1A8D7B0}"/>
              </a:ext>
            </a:extLst>
          </p:cNvPr>
          <p:cNvSpPr/>
          <p:nvPr/>
        </p:nvSpPr>
        <p:spPr>
          <a:xfrm>
            <a:off x="2017885" y="197502"/>
            <a:ext cx="78366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«Останови огонь!»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EA3A84-BCC7-4FA1-8B20-EEFA76309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8152" y="1271753"/>
            <a:ext cx="3931132" cy="524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60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AE44E85-8EA1-4140-83B7-FD71C889B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92" y="1268346"/>
            <a:ext cx="7345680" cy="22708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канун Международного дня леса, ребята из школьного лесничества "Лукоморье" совместно с Главным специалистом Починковского межрайонного лесничества Большеболдинского участкового лесничества Богдановым Д. И., организовали и провели акцию «Каждой пичужке по домушке».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CEFABBC-3BE4-47B9-97C1-47200FA5DB06}"/>
              </a:ext>
            </a:extLst>
          </p:cNvPr>
          <p:cNvSpPr/>
          <p:nvPr/>
        </p:nvSpPr>
        <p:spPr>
          <a:xfrm>
            <a:off x="396239" y="345016"/>
            <a:ext cx="1179576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кция "Каждой пичужке по домушке"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C8735B-5428-43F7-B05F-7868208B4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565" y="2785711"/>
            <a:ext cx="5039291" cy="377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523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729EDCA-46A5-4974-AD54-C7D17EF3B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354" y="902296"/>
            <a:ext cx="5917707" cy="14768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Всероссийской акции «Из Крыма и Севастополя с любовью» обучающиеся детского объединения «ЮНАРМИЯ» раздавали жителям Большеболдинского муниципального округа информационные буклеты и рассказывали об этой знаменательной дате.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B29A40A-410E-457C-B232-23DE8494C17E}"/>
              </a:ext>
            </a:extLst>
          </p:cNvPr>
          <p:cNvSpPr/>
          <p:nvPr/>
        </p:nvSpPr>
        <p:spPr>
          <a:xfrm>
            <a:off x="0" y="71299"/>
            <a:ext cx="12192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«Из Крыма и Севастополя с любовью»</a:t>
            </a:r>
            <a:endParaRPr lang="ru-RU" sz="4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A98A3A5-2B20-4C64-A02C-1CA982A0B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1" y="1945874"/>
            <a:ext cx="5513958" cy="413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34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E15DE65-D561-4621-99A9-5954E7CCA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885" y="1124289"/>
            <a:ext cx="6414856" cy="103298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Детское объединение «ЮНАРМИЯ» приняли участие в акции «Чистый памятник». Была расчищена тропинка от снега до могилы погибшего летчика в Великую Отечественную войну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Грехова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 А.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2B82DE6-AB1E-4610-8933-569234B6E6A0}"/>
              </a:ext>
            </a:extLst>
          </p:cNvPr>
          <p:cNvSpPr/>
          <p:nvPr/>
        </p:nvSpPr>
        <p:spPr>
          <a:xfrm>
            <a:off x="2066380" y="90970"/>
            <a:ext cx="82012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«Чистый памятник»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7C891CD-FD92-4B77-B8F4-01AFFAC56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4373" y="1023178"/>
            <a:ext cx="4175652" cy="556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82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572D95E-5B18-4075-9133-2E837FEB6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641" y="1417252"/>
            <a:ext cx="4470647" cy="104186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 детского объединения "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Юнармия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(рук. Гришин А. В.) организовали и провели очистку снега около стелы "Погибшим военным лётчикам в годы Великой Отечественной войны».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F300E9D-6133-493C-9345-53BFDE273BBA}"/>
              </a:ext>
            </a:extLst>
          </p:cNvPr>
          <p:cNvSpPr/>
          <p:nvPr/>
        </p:nvSpPr>
        <p:spPr>
          <a:xfrm>
            <a:off x="2665388" y="127039"/>
            <a:ext cx="663040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«Обелиск»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0C0156-4612-41F6-95BD-F9B0F4524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7906" y="1235035"/>
            <a:ext cx="4080561" cy="544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50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98ADDE9-D3F0-4FD3-A564-5C3B38247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151" y="1594806"/>
            <a:ext cx="4639322" cy="106849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из детского объединения «Волонтёр» приняли участие в акции «Каждой пичужке по кормушке!». 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AAD6C64-57F6-4757-8C23-93A7FF2E9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7791"/>
            <a:ext cx="12192000" cy="8402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кция "Каждой пичужке по кормушке" 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FE38C172-6585-41FF-801B-A5EBF9CDD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654" y="1879303"/>
            <a:ext cx="4936982" cy="370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713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577082F-3020-4853-9E33-336345DD3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4000130" cy="142360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детских объединений из МБУ ДО «Большеболдинский ДДТ» приняли участие в акции «Новогодняя игрушка для участников СВО». Ребята сделали своими руками сделали поделки из бисера, дерева и брелоки из ниток. А также написали письма солдатам и нарисовали рисунки с поздравлениями с Новым Годом!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5185851-AA75-43A0-94FA-B4BC42A89641}"/>
              </a:ext>
            </a:extLst>
          </p:cNvPr>
          <p:cNvSpPr/>
          <p:nvPr/>
        </p:nvSpPr>
        <p:spPr>
          <a:xfrm>
            <a:off x="33528" y="85881"/>
            <a:ext cx="1212494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Акция</a:t>
            </a:r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«Новогодняя игрушка для участников СВО»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78CA7CC-D89B-4104-9B6C-CBFEB4E31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910" y="1926455"/>
            <a:ext cx="6465208" cy="447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5578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372</Words>
  <Application>Microsoft Office PowerPoint</Application>
  <PresentationFormat>Широкоэкранный</PresentationFormat>
  <Paragraphs>21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Добровольческая деятельность учащихся  МБУ ДО «Большеболдинский ДДТ»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Акция "Каждой пичужке по кормушке"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Добровольческая деятельность учащихся МБУ ДО «Большеболдинский ДДТ»</dc:title>
  <dc:creator>DDT</dc:creator>
  <cp:lastModifiedBy>DDT</cp:lastModifiedBy>
  <cp:revision>13</cp:revision>
  <dcterms:created xsi:type="dcterms:W3CDTF">2025-03-26T07:12:33Z</dcterms:created>
  <dcterms:modified xsi:type="dcterms:W3CDTF">2025-03-26T08:34:50Z</dcterms:modified>
</cp:coreProperties>
</file>