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bLSeeYlnX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6632"/>
            <a:ext cx="6741368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Новгородская </a:t>
            </a:r>
            <a:r>
              <a:rPr lang="ru-RU" dirty="0" err="1" smtClean="0"/>
              <a:t>обл</a:t>
            </a:r>
            <a:r>
              <a:rPr lang="ru-RU" dirty="0" smtClean="0"/>
              <a:t>, Новгородский р-н, деревня </a:t>
            </a:r>
            <a:r>
              <a:rPr lang="ru-RU" dirty="0" err="1" smtClean="0"/>
              <a:t>Григорово</a:t>
            </a:r>
            <a:r>
              <a:rPr lang="ru-RU" dirty="0" smtClean="0"/>
              <a:t>, </a:t>
            </a:r>
            <a:r>
              <a:rPr lang="ru-RU" dirty="0" err="1" smtClean="0"/>
              <a:t>ул</a:t>
            </a:r>
            <a:r>
              <a:rPr lang="ru-RU" dirty="0" smtClean="0"/>
              <a:t> Центральная, </a:t>
            </a:r>
            <a:r>
              <a:rPr lang="ru-RU" dirty="0" err="1" smtClean="0"/>
              <a:t>д</a:t>
            </a:r>
            <a:r>
              <a:rPr lang="ru-RU" dirty="0" smtClean="0"/>
              <a:t> 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Направления:</a:t>
            </a:r>
          </a:p>
          <a:p>
            <a:pPr>
              <a:buNone/>
            </a:pPr>
            <a:r>
              <a:rPr lang="ru-RU" dirty="0" smtClean="0"/>
              <a:t>1.Ветераны и историческая память</a:t>
            </a:r>
          </a:p>
          <a:p>
            <a:pPr>
              <a:buNone/>
            </a:pPr>
            <a:r>
              <a:rPr lang="ru-RU" dirty="0" smtClean="0"/>
              <a:t>2.Дети и молодежь</a:t>
            </a:r>
          </a:p>
          <a:p>
            <a:pPr>
              <a:buNone/>
            </a:pPr>
            <a:r>
              <a:rPr lang="ru-RU" dirty="0" smtClean="0"/>
              <a:t>3.Культура и искусство</a:t>
            </a:r>
          </a:p>
          <a:p>
            <a:pPr>
              <a:buNone/>
            </a:pPr>
            <a:r>
              <a:rPr lang="ru-RU" dirty="0" smtClean="0"/>
              <a:t>4.Старшее поколение</a:t>
            </a:r>
          </a:p>
          <a:p>
            <a:pPr>
              <a:buNone/>
            </a:pPr>
            <a:r>
              <a:rPr lang="ru-RU" dirty="0" smtClean="0"/>
              <a:t>5. Спорт и здоровье</a:t>
            </a:r>
          </a:p>
          <a:p>
            <a:pPr>
              <a:buNone/>
            </a:pPr>
            <a:r>
              <a:rPr lang="ru-RU" dirty="0" smtClean="0"/>
              <a:t>6. Экология </a:t>
            </a:r>
            <a:endParaRPr lang="ru-RU" dirty="0"/>
          </a:p>
        </p:txBody>
      </p:sp>
      <p:pic>
        <p:nvPicPr>
          <p:cNvPr id="4" name="Рисунок 3" descr="RbLSeeYlnX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718048"/>
            <a:ext cx="4139952" cy="4139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ZePZCKv1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2536" y="0"/>
            <a:ext cx="96110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 тематических бесед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Pj7_vB2k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7615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Уборка территории реки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Веряжа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д.Григорово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332656"/>
            <a:ext cx="7615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Уборка территории реки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Веряжа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д.Григорово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mLINfem7V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628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Возложение  цветов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9584" y="1556792"/>
            <a:ext cx="374441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народному творчеству для детей и молодежи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t7WJpp8pU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Новгородская обл, Новгородский р-н, деревня Григорово, ул Центральная, д 17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3</cp:revision>
  <dcterms:created xsi:type="dcterms:W3CDTF">2024-02-05T09:53:22Z</dcterms:created>
  <dcterms:modified xsi:type="dcterms:W3CDTF">2024-02-05T10:18:27Z</dcterms:modified>
</cp:coreProperties>
</file>