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57" r:id="rId5"/>
    <p:sldId id="262" r:id="rId6"/>
    <p:sldId id="258" r:id="rId7"/>
    <p:sldId id="259" r:id="rId8"/>
    <p:sldId id="260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420F-AD83-479F-8EC4-451BEBDA0775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D01B-1BD9-4102-8743-2923F4EE3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2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50" y="116632"/>
            <a:ext cx="86701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-путешествие из библиотеки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РАБОТА КСК\ПРОЕКТЫ\2021\Выше крыши 2-5.09.2021. Грант от Росмолодежи\shutterstock_51791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" y="1196752"/>
            <a:ext cx="8470307" cy="53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-зоны в библиотеке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Челябинск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6" y="1600200"/>
            <a:ext cx="67995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ВЫБИРАЙ СВОЮ ТОЧКУ НА КАРТЕ И ОТПРАВЛЯЙСЯ ТУДА ПРЯМО ИЗ БИБЛИОТЕКИ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молодежь проводит свободное время…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Users\User\Documents\РАБОТА КСК\ПРОЕКТЫ\2021\Выше крыши 2-5.09.2021. Грант от Росмолодежи\_XOheimk-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00808"/>
            <a:ext cx="76708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8" y="125760"/>
            <a:ext cx="88623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предлагаем альтернативу…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3" name="Picture 3" descr="C:\Users\User\Documents\РАБОТА КСК\__Библиотеки\Фото библиотек для собрания\Детская библиотека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31960" cy="52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же не идут???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РАБОТА КСК\ПРОЕКТЫ\2021\Выше крыши 2-5.09.2021. Грант от Росмолодежи\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" y="1556792"/>
            <a:ext cx="8835956" cy="48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Нужна «изюминка»…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ocuments\РАБОТА КСК\ПРОЕКТЫ\2021\Выше крыши 2-5.09.2021. Грант от Росмолодежи\bd114aac27213a7f7e066bed320b7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6431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12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Библиотека, как точка  притяжения молодежи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User\Documents\РАБОТА КСК\ПРОЕКТЫ\2021\Выше крыши 2-5.09.2021. Грант от Росмолодежи\19_92066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81458" cy="50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Новые молодежные сообщества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ocuments\РАБОТА КСК\ПРОЕКТЫ\2021\Выше крыши 2-5.09.2021. Грант от Росмолодежи\548ca66ef280830450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6885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 = молодежь занята +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пустующие библиотеки наполнены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ocuments\РАБОТА КСК\ПРОЕКТЫ\2021\Выше крыши 2-5.09.2021. Грант от Росмолодежи\effektivnomu-formirovaniyu-zritelnyix-vospomina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9" y="1556792"/>
            <a:ext cx="7488832" cy="49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VR-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зоны в библиотеке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Ахматовой в Москве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 descr="C:\Users\User\Documents\РАБОТА КСК\ПРОЕКТЫ\2021\Выше крыши 2-5.09.2021. Грант от Росмолодежи\Фото из библиотеки Анны Ахматовой в Москве\4_d723d3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48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VR-путешествие из библиотеки</vt:lpstr>
      <vt:lpstr>Так молодежь проводит свободное время…</vt:lpstr>
      <vt:lpstr>Мы предлагаем альтернативу…</vt:lpstr>
      <vt:lpstr>Почему же не идут???</vt:lpstr>
      <vt:lpstr>Нужна «изюминка»…</vt:lpstr>
      <vt:lpstr>Библиотека, как точка  притяжения молодежи </vt:lpstr>
      <vt:lpstr>Новые молодежные сообщества</vt:lpstr>
      <vt:lpstr>ИТОГ = молодежь занята + пустующие библиотеки наполнены</vt:lpstr>
      <vt:lpstr>Пример VR-зоны в библиотеке  А. Ахматовой в Москве</vt:lpstr>
      <vt:lpstr>Пример VR-зоны в библиотеке  г. Челябинск </vt:lpstr>
      <vt:lpstr>ВЫБИРАЙ СВОЮ ТОЧКУ НА КАРТЕ И ОТПРАВЛЯЙСЯ ТУДА ПРЯМО ИЗ БИБЛИОТЕКИ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2021-08-30T13:13:16Z</dcterms:created>
  <dcterms:modified xsi:type="dcterms:W3CDTF">2021-08-31T14:37:33Z</dcterms:modified>
</cp:coreProperties>
</file>