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62" r:id="rId6"/>
    <p:sldId id="265" r:id="rId7"/>
    <p:sldId id="271" r:id="rId8"/>
    <p:sldId id="272" r:id="rId9"/>
  </p:sldIdLst>
  <p:sldSz cx="9144000" cy="5143500" type="screen16x9"/>
  <p:notesSz cx="6858000" cy="9144000"/>
  <p:embeddedFontLst>
    <p:embeddedFont>
      <p:font typeface="Segoe Print" panose="02000600000000000000" pitchFamily="2" charset="0"/>
      <p:regular r:id="rId11"/>
      <p:bold r:id="rId12"/>
    </p:embeddedFont>
    <p:embeddedFont>
      <p:font typeface="Vibur" panose="020B0604020202020204" charset="0"/>
      <p:regular r:id="rId13"/>
    </p:embeddedFont>
    <p:embeddedFont>
      <p:font typeface="Red Hat Display Medium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1FC522-CBA2-4F65-9284-ACD45686D111}">
  <a:tblStyle styleId="{231FC522-CBA2-4F65-9284-ACD45686D11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9" autoAdjust="0"/>
    <p:restoredTop sz="93980" autoAdjust="0"/>
  </p:normalViewPr>
  <p:slideViewPr>
    <p:cSldViewPr snapToGrid="0">
      <p:cViewPr varScale="1">
        <p:scale>
          <a:sx n="109" d="100"/>
          <a:sy n="109" d="100"/>
        </p:scale>
        <p:origin x="782" y="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1cb8f3b7f8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1cb8f3b7f8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1cb8f3b7f8f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1cb8f3b7f8f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1cb8f3b7f8f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1cb8f3b7f8f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cb8f3b7f8f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cb8f3b7f8f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1cd1d03d896_2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1cd1d03d896_2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1cd1d03d896_2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1cd1d03d896_2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g1cd1d03d896_2_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4" name="Google Shape;1204;g1cd1d03d896_2_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1cd1d03d896_2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1cd1d03d896_2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84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10" name="Google Shape;10;p2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109700" y="1361098"/>
            <a:ext cx="6924600" cy="22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>
            <a:off x="-900149" y="2476940"/>
            <a:ext cx="1902663" cy="1470636"/>
            <a:chOff x="1564625" y="2516600"/>
            <a:chExt cx="801425" cy="619450"/>
          </a:xfrm>
        </p:grpSpPr>
        <p:sp>
          <p:nvSpPr>
            <p:cNvPr id="36" name="Google Shape;36;p2"/>
            <p:cNvSpPr/>
            <p:nvPr/>
          </p:nvSpPr>
          <p:spPr>
            <a:xfrm>
              <a:off x="1564625" y="2546425"/>
              <a:ext cx="743050" cy="589625"/>
            </a:xfrm>
            <a:custGeom>
              <a:avLst/>
              <a:gdLst/>
              <a:ahLst/>
              <a:cxnLst/>
              <a:rect l="l" t="t" r="r" b="b"/>
              <a:pathLst>
                <a:path w="29722" h="23585" extrusionOk="0">
                  <a:moveTo>
                    <a:pt x="16298" y="9348"/>
                  </a:moveTo>
                  <a:cubicBezTo>
                    <a:pt x="16383" y="9348"/>
                    <a:pt x="16490" y="9415"/>
                    <a:pt x="16679" y="9541"/>
                  </a:cubicBezTo>
                  <a:cubicBezTo>
                    <a:pt x="18313" y="10642"/>
                    <a:pt x="19281" y="12210"/>
                    <a:pt x="19581" y="14211"/>
                  </a:cubicBezTo>
                  <a:cubicBezTo>
                    <a:pt x="19848" y="15812"/>
                    <a:pt x="19414" y="17246"/>
                    <a:pt x="18447" y="18547"/>
                  </a:cubicBezTo>
                  <a:cubicBezTo>
                    <a:pt x="18080" y="19014"/>
                    <a:pt x="17680" y="19315"/>
                    <a:pt x="17179" y="19581"/>
                  </a:cubicBezTo>
                  <a:cubicBezTo>
                    <a:pt x="17029" y="19665"/>
                    <a:pt x="16896" y="19707"/>
                    <a:pt x="16758" y="19707"/>
                  </a:cubicBezTo>
                  <a:cubicBezTo>
                    <a:pt x="16621" y="19707"/>
                    <a:pt x="16479" y="19665"/>
                    <a:pt x="16312" y="19581"/>
                  </a:cubicBezTo>
                  <a:cubicBezTo>
                    <a:pt x="15511" y="19148"/>
                    <a:pt x="15011" y="18481"/>
                    <a:pt x="14644" y="17713"/>
                  </a:cubicBezTo>
                  <a:cubicBezTo>
                    <a:pt x="14177" y="16779"/>
                    <a:pt x="14044" y="15779"/>
                    <a:pt x="14144" y="14411"/>
                  </a:cubicBezTo>
                  <a:cubicBezTo>
                    <a:pt x="14244" y="12877"/>
                    <a:pt x="14911" y="11175"/>
                    <a:pt x="16012" y="9608"/>
                  </a:cubicBezTo>
                  <a:cubicBezTo>
                    <a:pt x="16135" y="9432"/>
                    <a:pt x="16203" y="9348"/>
                    <a:pt x="16298" y="9348"/>
                  </a:cubicBezTo>
                  <a:close/>
                  <a:moveTo>
                    <a:pt x="27220" y="1"/>
                  </a:moveTo>
                  <a:cubicBezTo>
                    <a:pt x="27070" y="1"/>
                    <a:pt x="26920" y="34"/>
                    <a:pt x="26753" y="101"/>
                  </a:cubicBezTo>
                  <a:cubicBezTo>
                    <a:pt x="25552" y="534"/>
                    <a:pt x="24384" y="1035"/>
                    <a:pt x="23184" y="1502"/>
                  </a:cubicBezTo>
                  <a:cubicBezTo>
                    <a:pt x="20048" y="2736"/>
                    <a:pt x="17213" y="4504"/>
                    <a:pt x="14844" y="6872"/>
                  </a:cubicBezTo>
                  <a:cubicBezTo>
                    <a:pt x="14295" y="7421"/>
                    <a:pt x="13746" y="7620"/>
                    <a:pt x="13067" y="7620"/>
                  </a:cubicBezTo>
                  <a:cubicBezTo>
                    <a:pt x="12963" y="7620"/>
                    <a:pt x="12854" y="7615"/>
                    <a:pt x="12743" y="7606"/>
                  </a:cubicBezTo>
                  <a:cubicBezTo>
                    <a:pt x="12608" y="7601"/>
                    <a:pt x="12474" y="7598"/>
                    <a:pt x="12342" y="7598"/>
                  </a:cubicBezTo>
                  <a:cubicBezTo>
                    <a:pt x="10009" y="7598"/>
                    <a:pt x="7974" y="8426"/>
                    <a:pt x="6238" y="9941"/>
                  </a:cubicBezTo>
                  <a:cubicBezTo>
                    <a:pt x="4871" y="11175"/>
                    <a:pt x="3803" y="12610"/>
                    <a:pt x="2902" y="14244"/>
                  </a:cubicBezTo>
                  <a:cubicBezTo>
                    <a:pt x="1535" y="16880"/>
                    <a:pt x="567" y="19682"/>
                    <a:pt x="67" y="22584"/>
                  </a:cubicBezTo>
                  <a:cubicBezTo>
                    <a:pt x="0" y="23117"/>
                    <a:pt x="67" y="23284"/>
                    <a:pt x="634" y="23418"/>
                  </a:cubicBezTo>
                  <a:cubicBezTo>
                    <a:pt x="1068" y="23518"/>
                    <a:pt x="1568" y="23551"/>
                    <a:pt x="2035" y="23584"/>
                  </a:cubicBezTo>
                  <a:cubicBezTo>
                    <a:pt x="2169" y="23584"/>
                    <a:pt x="2302" y="23584"/>
                    <a:pt x="2402" y="23451"/>
                  </a:cubicBezTo>
                  <a:cubicBezTo>
                    <a:pt x="2736" y="23117"/>
                    <a:pt x="3036" y="22850"/>
                    <a:pt x="3169" y="22350"/>
                  </a:cubicBezTo>
                  <a:cubicBezTo>
                    <a:pt x="3703" y="20349"/>
                    <a:pt x="4337" y="18414"/>
                    <a:pt x="5237" y="16579"/>
                  </a:cubicBezTo>
                  <a:cubicBezTo>
                    <a:pt x="6038" y="14945"/>
                    <a:pt x="6972" y="13377"/>
                    <a:pt x="8173" y="12009"/>
                  </a:cubicBezTo>
                  <a:cubicBezTo>
                    <a:pt x="9207" y="10775"/>
                    <a:pt x="10475" y="9874"/>
                    <a:pt x="12009" y="9407"/>
                  </a:cubicBezTo>
                  <a:cubicBezTo>
                    <a:pt x="12136" y="9382"/>
                    <a:pt x="12262" y="9318"/>
                    <a:pt x="12404" y="9318"/>
                  </a:cubicBezTo>
                  <a:cubicBezTo>
                    <a:pt x="12448" y="9318"/>
                    <a:pt x="12495" y="9325"/>
                    <a:pt x="12543" y="9341"/>
                  </a:cubicBezTo>
                  <a:cubicBezTo>
                    <a:pt x="12576" y="9508"/>
                    <a:pt x="12476" y="9574"/>
                    <a:pt x="12543" y="9741"/>
                  </a:cubicBezTo>
                  <a:cubicBezTo>
                    <a:pt x="12142" y="10408"/>
                    <a:pt x="11842" y="11109"/>
                    <a:pt x="11542" y="11809"/>
                  </a:cubicBezTo>
                  <a:cubicBezTo>
                    <a:pt x="11008" y="13277"/>
                    <a:pt x="10708" y="14778"/>
                    <a:pt x="10908" y="16379"/>
                  </a:cubicBezTo>
                  <a:cubicBezTo>
                    <a:pt x="11175" y="18314"/>
                    <a:pt x="12176" y="19782"/>
                    <a:pt x="14144" y="20449"/>
                  </a:cubicBezTo>
                  <a:cubicBezTo>
                    <a:pt x="15011" y="20749"/>
                    <a:pt x="15945" y="20949"/>
                    <a:pt x="16879" y="21116"/>
                  </a:cubicBezTo>
                  <a:cubicBezTo>
                    <a:pt x="17181" y="21174"/>
                    <a:pt x="17479" y="21204"/>
                    <a:pt x="17774" y="21204"/>
                  </a:cubicBezTo>
                  <a:cubicBezTo>
                    <a:pt x="18324" y="21204"/>
                    <a:pt x="18859" y="21100"/>
                    <a:pt x="19381" y="20882"/>
                  </a:cubicBezTo>
                  <a:cubicBezTo>
                    <a:pt x="20015" y="20616"/>
                    <a:pt x="20582" y="20215"/>
                    <a:pt x="21082" y="19748"/>
                  </a:cubicBezTo>
                  <a:cubicBezTo>
                    <a:pt x="23350" y="17647"/>
                    <a:pt x="23751" y="14978"/>
                    <a:pt x="22350" y="12276"/>
                  </a:cubicBezTo>
                  <a:cubicBezTo>
                    <a:pt x="21382" y="10542"/>
                    <a:pt x="19915" y="9374"/>
                    <a:pt x="18013" y="8707"/>
                  </a:cubicBezTo>
                  <a:cubicBezTo>
                    <a:pt x="17746" y="8607"/>
                    <a:pt x="17446" y="8574"/>
                    <a:pt x="17246" y="8407"/>
                  </a:cubicBezTo>
                  <a:cubicBezTo>
                    <a:pt x="17246" y="8207"/>
                    <a:pt x="17379" y="8107"/>
                    <a:pt x="17446" y="8040"/>
                  </a:cubicBezTo>
                  <a:cubicBezTo>
                    <a:pt x="18113" y="7373"/>
                    <a:pt x="18780" y="6772"/>
                    <a:pt x="19514" y="6205"/>
                  </a:cubicBezTo>
                  <a:cubicBezTo>
                    <a:pt x="21216" y="4771"/>
                    <a:pt x="23184" y="3803"/>
                    <a:pt x="25218" y="2970"/>
                  </a:cubicBezTo>
                  <a:cubicBezTo>
                    <a:pt x="26353" y="2536"/>
                    <a:pt x="27420" y="2102"/>
                    <a:pt x="28554" y="1702"/>
                  </a:cubicBezTo>
                  <a:cubicBezTo>
                    <a:pt x="28854" y="1569"/>
                    <a:pt x="29188" y="1435"/>
                    <a:pt x="29488" y="1268"/>
                  </a:cubicBezTo>
                  <a:cubicBezTo>
                    <a:pt x="29722" y="1168"/>
                    <a:pt x="29722" y="1001"/>
                    <a:pt x="29488" y="801"/>
                  </a:cubicBezTo>
                  <a:cubicBezTo>
                    <a:pt x="29355" y="735"/>
                    <a:pt x="29188" y="601"/>
                    <a:pt x="29021" y="568"/>
                  </a:cubicBezTo>
                  <a:cubicBezTo>
                    <a:pt x="28587" y="401"/>
                    <a:pt x="28154" y="268"/>
                    <a:pt x="27687" y="101"/>
                  </a:cubicBezTo>
                  <a:cubicBezTo>
                    <a:pt x="27520" y="34"/>
                    <a:pt x="27370" y="1"/>
                    <a:pt x="27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040800" y="2516600"/>
              <a:ext cx="325250" cy="238350"/>
            </a:xfrm>
            <a:custGeom>
              <a:avLst/>
              <a:gdLst/>
              <a:ahLst/>
              <a:cxnLst/>
              <a:rect l="l" t="t" r="r" b="b"/>
              <a:pathLst>
                <a:path w="13010" h="9534" extrusionOk="0">
                  <a:moveTo>
                    <a:pt x="9854" y="1"/>
                  </a:moveTo>
                  <a:cubicBezTo>
                    <a:pt x="9775" y="1"/>
                    <a:pt x="9693" y="9"/>
                    <a:pt x="9607" y="26"/>
                  </a:cubicBezTo>
                  <a:cubicBezTo>
                    <a:pt x="8773" y="93"/>
                    <a:pt x="7873" y="126"/>
                    <a:pt x="7039" y="193"/>
                  </a:cubicBezTo>
                  <a:cubicBezTo>
                    <a:pt x="5035" y="223"/>
                    <a:pt x="3032" y="364"/>
                    <a:pt x="1029" y="364"/>
                  </a:cubicBezTo>
                  <a:cubicBezTo>
                    <a:pt x="831" y="364"/>
                    <a:pt x="632" y="363"/>
                    <a:pt x="434" y="360"/>
                  </a:cubicBezTo>
                  <a:cubicBezTo>
                    <a:pt x="267" y="360"/>
                    <a:pt x="134" y="393"/>
                    <a:pt x="34" y="560"/>
                  </a:cubicBezTo>
                  <a:cubicBezTo>
                    <a:pt x="0" y="727"/>
                    <a:pt x="34" y="860"/>
                    <a:pt x="167" y="927"/>
                  </a:cubicBezTo>
                  <a:cubicBezTo>
                    <a:pt x="868" y="1427"/>
                    <a:pt x="1501" y="2028"/>
                    <a:pt x="2502" y="2061"/>
                  </a:cubicBezTo>
                  <a:cubicBezTo>
                    <a:pt x="2703" y="2065"/>
                    <a:pt x="2904" y="2066"/>
                    <a:pt x="3105" y="2066"/>
                  </a:cubicBezTo>
                  <a:cubicBezTo>
                    <a:pt x="4739" y="2066"/>
                    <a:pt x="6372" y="1957"/>
                    <a:pt x="8006" y="1928"/>
                  </a:cubicBezTo>
                  <a:cubicBezTo>
                    <a:pt x="8473" y="1928"/>
                    <a:pt x="8940" y="1894"/>
                    <a:pt x="9474" y="1894"/>
                  </a:cubicBezTo>
                  <a:cubicBezTo>
                    <a:pt x="9440" y="2194"/>
                    <a:pt x="9340" y="2361"/>
                    <a:pt x="9207" y="2495"/>
                  </a:cubicBezTo>
                  <a:cubicBezTo>
                    <a:pt x="8707" y="3295"/>
                    <a:pt x="8306" y="4129"/>
                    <a:pt x="7806" y="4930"/>
                  </a:cubicBezTo>
                  <a:cubicBezTo>
                    <a:pt x="7205" y="5897"/>
                    <a:pt x="6605" y="6831"/>
                    <a:pt x="6005" y="7798"/>
                  </a:cubicBezTo>
                  <a:cubicBezTo>
                    <a:pt x="5671" y="8399"/>
                    <a:pt x="5771" y="8666"/>
                    <a:pt x="6338" y="9033"/>
                  </a:cubicBezTo>
                  <a:cubicBezTo>
                    <a:pt x="6605" y="9133"/>
                    <a:pt x="6805" y="9233"/>
                    <a:pt x="7039" y="9366"/>
                  </a:cubicBezTo>
                  <a:cubicBezTo>
                    <a:pt x="7283" y="9477"/>
                    <a:pt x="7524" y="9533"/>
                    <a:pt x="7752" y="9533"/>
                  </a:cubicBezTo>
                  <a:cubicBezTo>
                    <a:pt x="8206" y="9533"/>
                    <a:pt x="8606" y="9311"/>
                    <a:pt x="8873" y="8866"/>
                  </a:cubicBezTo>
                  <a:cubicBezTo>
                    <a:pt x="9807" y="7432"/>
                    <a:pt x="10775" y="6031"/>
                    <a:pt x="11642" y="4596"/>
                  </a:cubicBezTo>
                  <a:cubicBezTo>
                    <a:pt x="12142" y="3762"/>
                    <a:pt x="12643" y="2928"/>
                    <a:pt x="12876" y="1961"/>
                  </a:cubicBezTo>
                  <a:cubicBezTo>
                    <a:pt x="13010" y="1461"/>
                    <a:pt x="12976" y="1394"/>
                    <a:pt x="12509" y="1127"/>
                  </a:cubicBezTo>
                  <a:cubicBezTo>
                    <a:pt x="11842" y="793"/>
                    <a:pt x="11175" y="527"/>
                    <a:pt x="10508" y="193"/>
                  </a:cubicBezTo>
                  <a:cubicBezTo>
                    <a:pt x="10285" y="69"/>
                    <a:pt x="10081" y="1"/>
                    <a:pt x="9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-1688313">
            <a:off x="-1341741" y="-814230"/>
            <a:ext cx="2384524" cy="2738320"/>
            <a:chOff x="1618800" y="-1482250"/>
            <a:chExt cx="2384550" cy="2738350"/>
          </a:xfrm>
        </p:grpSpPr>
        <p:sp>
          <p:nvSpPr>
            <p:cNvPr id="39" name="Google Shape;39;p2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3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341" name="Google Shape;341;p13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5" name="Google Shape;365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subTitle" idx="1"/>
          </p:nvPr>
        </p:nvSpPr>
        <p:spPr>
          <a:xfrm>
            <a:off x="2700507" y="1404788"/>
            <a:ext cx="46521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subTitle" idx="2"/>
          </p:nvPr>
        </p:nvSpPr>
        <p:spPr>
          <a:xfrm>
            <a:off x="2700425" y="1941982"/>
            <a:ext cx="46521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3"/>
          </p:nvPr>
        </p:nvSpPr>
        <p:spPr>
          <a:xfrm>
            <a:off x="2700507" y="2479177"/>
            <a:ext cx="46521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4"/>
          </p:nvPr>
        </p:nvSpPr>
        <p:spPr>
          <a:xfrm>
            <a:off x="2700534" y="3016372"/>
            <a:ext cx="46521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5" hasCustomPrompt="1"/>
          </p:nvPr>
        </p:nvSpPr>
        <p:spPr>
          <a:xfrm>
            <a:off x="1544813" y="1404793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title" idx="6" hasCustomPrompt="1"/>
          </p:nvPr>
        </p:nvSpPr>
        <p:spPr>
          <a:xfrm>
            <a:off x="1544812" y="1941987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7" hasCustomPrompt="1"/>
          </p:nvPr>
        </p:nvSpPr>
        <p:spPr>
          <a:xfrm>
            <a:off x="1544813" y="2479181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8" hasCustomPrompt="1"/>
          </p:nvPr>
        </p:nvSpPr>
        <p:spPr>
          <a:xfrm>
            <a:off x="1544813" y="3016375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9"/>
          </p:nvPr>
        </p:nvSpPr>
        <p:spPr>
          <a:xfrm>
            <a:off x="2700534" y="3553567"/>
            <a:ext cx="46521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544813" y="3553569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6" name="Google Shape;376;p13"/>
          <p:cNvSpPr txBox="1">
            <a:spLocks noGrp="1"/>
          </p:cNvSpPr>
          <p:nvPr>
            <p:ph type="subTitle" idx="14"/>
          </p:nvPr>
        </p:nvSpPr>
        <p:spPr>
          <a:xfrm>
            <a:off x="2700507" y="4090762"/>
            <a:ext cx="46521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15" hasCustomPrompt="1"/>
          </p:nvPr>
        </p:nvSpPr>
        <p:spPr>
          <a:xfrm>
            <a:off x="1544788" y="4090762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3"/>
          <p:cNvSpPr/>
          <p:nvPr/>
        </p:nvSpPr>
        <p:spPr>
          <a:xfrm rot="-3875172">
            <a:off x="8250321" y="2800443"/>
            <a:ext cx="1598120" cy="1551372"/>
          </a:xfrm>
          <a:custGeom>
            <a:avLst/>
            <a:gdLst/>
            <a:ahLst/>
            <a:cxnLst/>
            <a:rect l="l" t="t" r="r" b="b"/>
            <a:pathLst>
              <a:path w="27588" h="26781" extrusionOk="0">
                <a:moveTo>
                  <a:pt x="17630" y="1369"/>
                </a:moveTo>
                <a:cubicBezTo>
                  <a:pt x="18119" y="1369"/>
                  <a:pt x="18614" y="1400"/>
                  <a:pt x="19114" y="1458"/>
                </a:cubicBezTo>
                <a:cubicBezTo>
                  <a:pt x="19481" y="1492"/>
                  <a:pt x="19848" y="1625"/>
                  <a:pt x="20182" y="1792"/>
                </a:cubicBezTo>
                <a:cubicBezTo>
                  <a:pt x="22283" y="2859"/>
                  <a:pt x="23484" y="4561"/>
                  <a:pt x="23851" y="6829"/>
                </a:cubicBezTo>
                <a:cubicBezTo>
                  <a:pt x="24085" y="8030"/>
                  <a:pt x="24018" y="9297"/>
                  <a:pt x="23751" y="10498"/>
                </a:cubicBezTo>
                <a:cubicBezTo>
                  <a:pt x="23351" y="12133"/>
                  <a:pt x="22750" y="13667"/>
                  <a:pt x="21916" y="15135"/>
                </a:cubicBezTo>
                <a:cubicBezTo>
                  <a:pt x="20782" y="17136"/>
                  <a:pt x="19481" y="19038"/>
                  <a:pt x="17814" y="20672"/>
                </a:cubicBezTo>
                <a:cubicBezTo>
                  <a:pt x="16312" y="22140"/>
                  <a:pt x="14678" y="23474"/>
                  <a:pt x="12777" y="24375"/>
                </a:cubicBezTo>
                <a:cubicBezTo>
                  <a:pt x="12578" y="24474"/>
                  <a:pt x="12391" y="24538"/>
                  <a:pt x="12194" y="24538"/>
                </a:cubicBezTo>
                <a:cubicBezTo>
                  <a:pt x="12061" y="24538"/>
                  <a:pt x="11924" y="24509"/>
                  <a:pt x="11776" y="24442"/>
                </a:cubicBezTo>
                <a:cubicBezTo>
                  <a:pt x="8774" y="23174"/>
                  <a:pt x="6672" y="21106"/>
                  <a:pt x="5805" y="17937"/>
                </a:cubicBezTo>
                <a:cubicBezTo>
                  <a:pt x="5705" y="17603"/>
                  <a:pt x="5672" y="17203"/>
                  <a:pt x="5638" y="16869"/>
                </a:cubicBezTo>
                <a:cubicBezTo>
                  <a:pt x="5405" y="15135"/>
                  <a:pt x="5505" y="13367"/>
                  <a:pt x="5972" y="11699"/>
                </a:cubicBezTo>
                <a:cubicBezTo>
                  <a:pt x="7073" y="7863"/>
                  <a:pt x="9341" y="4961"/>
                  <a:pt x="12643" y="2793"/>
                </a:cubicBezTo>
                <a:cubicBezTo>
                  <a:pt x="14184" y="1774"/>
                  <a:pt x="15867" y="1369"/>
                  <a:pt x="17630" y="1369"/>
                </a:cubicBezTo>
                <a:close/>
                <a:moveTo>
                  <a:pt x="15768" y="1"/>
                </a:moveTo>
                <a:cubicBezTo>
                  <a:pt x="14807" y="1"/>
                  <a:pt x="13882" y="99"/>
                  <a:pt x="12977" y="358"/>
                </a:cubicBezTo>
                <a:cubicBezTo>
                  <a:pt x="11509" y="791"/>
                  <a:pt x="10275" y="1458"/>
                  <a:pt x="9041" y="2326"/>
                </a:cubicBezTo>
                <a:cubicBezTo>
                  <a:pt x="7306" y="3593"/>
                  <a:pt x="5838" y="5128"/>
                  <a:pt x="4637" y="6929"/>
                </a:cubicBezTo>
                <a:cubicBezTo>
                  <a:pt x="2369" y="10198"/>
                  <a:pt x="1502" y="13867"/>
                  <a:pt x="2136" y="17837"/>
                </a:cubicBezTo>
                <a:cubicBezTo>
                  <a:pt x="2636" y="21139"/>
                  <a:pt x="4571" y="23541"/>
                  <a:pt x="7473" y="25175"/>
                </a:cubicBezTo>
                <a:cubicBezTo>
                  <a:pt x="7606" y="25209"/>
                  <a:pt x="7773" y="25275"/>
                  <a:pt x="7840" y="25442"/>
                </a:cubicBezTo>
                <a:lnTo>
                  <a:pt x="7706" y="25542"/>
                </a:lnTo>
                <a:cubicBezTo>
                  <a:pt x="7606" y="25542"/>
                  <a:pt x="7473" y="25509"/>
                  <a:pt x="7339" y="25509"/>
                </a:cubicBezTo>
                <a:cubicBezTo>
                  <a:pt x="5805" y="25342"/>
                  <a:pt x="4437" y="24808"/>
                  <a:pt x="3270" y="23708"/>
                </a:cubicBezTo>
                <a:cubicBezTo>
                  <a:pt x="3015" y="23453"/>
                  <a:pt x="2736" y="23366"/>
                  <a:pt x="2393" y="23366"/>
                </a:cubicBezTo>
                <a:cubicBezTo>
                  <a:pt x="2331" y="23366"/>
                  <a:pt x="2268" y="23369"/>
                  <a:pt x="2202" y="23374"/>
                </a:cubicBezTo>
                <a:cubicBezTo>
                  <a:pt x="1769" y="23474"/>
                  <a:pt x="1302" y="23508"/>
                  <a:pt x="835" y="23541"/>
                </a:cubicBezTo>
                <a:lnTo>
                  <a:pt x="334" y="23674"/>
                </a:lnTo>
                <a:cubicBezTo>
                  <a:pt x="101" y="23808"/>
                  <a:pt x="1" y="24008"/>
                  <a:pt x="168" y="24241"/>
                </a:cubicBezTo>
                <a:cubicBezTo>
                  <a:pt x="201" y="24341"/>
                  <a:pt x="301" y="24408"/>
                  <a:pt x="368" y="24508"/>
                </a:cubicBezTo>
                <a:cubicBezTo>
                  <a:pt x="1502" y="25709"/>
                  <a:pt x="2970" y="26343"/>
                  <a:pt x="4604" y="26543"/>
                </a:cubicBezTo>
                <a:cubicBezTo>
                  <a:pt x="5682" y="26697"/>
                  <a:pt x="6778" y="26781"/>
                  <a:pt x="7878" y="26781"/>
                </a:cubicBezTo>
                <a:cubicBezTo>
                  <a:pt x="8922" y="26781"/>
                  <a:pt x="9969" y="26705"/>
                  <a:pt x="11009" y="26543"/>
                </a:cubicBezTo>
                <a:cubicBezTo>
                  <a:pt x="11197" y="26519"/>
                  <a:pt x="11386" y="26496"/>
                  <a:pt x="11575" y="26496"/>
                </a:cubicBezTo>
                <a:cubicBezTo>
                  <a:pt x="11653" y="26496"/>
                  <a:pt x="11731" y="26500"/>
                  <a:pt x="11809" y="26510"/>
                </a:cubicBezTo>
                <a:cubicBezTo>
                  <a:pt x="13120" y="26700"/>
                  <a:pt x="14445" y="26770"/>
                  <a:pt x="15766" y="26770"/>
                </a:cubicBezTo>
                <a:cubicBezTo>
                  <a:pt x="16529" y="26770"/>
                  <a:pt x="17290" y="26746"/>
                  <a:pt x="18047" y="26710"/>
                </a:cubicBezTo>
                <a:cubicBezTo>
                  <a:pt x="21183" y="26610"/>
                  <a:pt x="24018" y="25709"/>
                  <a:pt x="26687" y="24141"/>
                </a:cubicBezTo>
                <a:cubicBezTo>
                  <a:pt x="27120" y="23874"/>
                  <a:pt x="27287" y="23508"/>
                  <a:pt x="27487" y="23141"/>
                </a:cubicBezTo>
                <a:cubicBezTo>
                  <a:pt x="27554" y="22974"/>
                  <a:pt x="27487" y="22874"/>
                  <a:pt x="27320" y="22874"/>
                </a:cubicBezTo>
                <a:lnTo>
                  <a:pt x="27020" y="22874"/>
                </a:lnTo>
                <a:cubicBezTo>
                  <a:pt x="25819" y="23107"/>
                  <a:pt x="24618" y="23207"/>
                  <a:pt x="23518" y="23841"/>
                </a:cubicBezTo>
                <a:cubicBezTo>
                  <a:pt x="23151" y="24041"/>
                  <a:pt x="22784" y="24208"/>
                  <a:pt x="22383" y="24375"/>
                </a:cubicBezTo>
                <a:cubicBezTo>
                  <a:pt x="21216" y="24875"/>
                  <a:pt x="20115" y="25376"/>
                  <a:pt x="18814" y="25442"/>
                </a:cubicBezTo>
                <a:cubicBezTo>
                  <a:pt x="18539" y="25451"/>
                  <a:pt x="18268" y="25455"/>
                  <a:pt x="18000" y="25455"/>
                </a:cubicBezTo>
                <a:cubicBezTo>
                  <a:pt x="17194" y="25455"/>
                  <a:pt x="16413" y="25417"/>
                  <a:pt x="15612" y="25342"/>
                </a:cubicBezTo>
                <a:cubicBezTo>
                  <a:pt x="15445" y="25309"/>
                  <a:pt x="15312" y="25309"/>
                  <a:pt x="15178" y="25209"/>
                </a:cubicBezTo>
                <a:cubicBezTo>
                  <a:pt x="15278" y="25109"/>
                  <a:pt x="15378" y="25009"/>
                  <a:pt x="15512" y="24975"/>
                </a:cubicBezTo>
                <a:cubicBezTo>
                  <a:pt x="16413" y="24508"/>
                  <a:pt x="17180" y="24008"/>
                  <a:pt x="17947" y="23441"/>
                </a:cubicBezTo>
                <a:cubicBezTo>
                  <a:pt x="21183" y="20939"/>
                  <a:pt x="23784" y="17837"/>
                  <a:pt x="25786" y="14268"/>
                </a:cubicBezTo>
                <a:cubicBezTo>
                  <a:pt x="26920" y="12199"/>
                  <a:pt x="27587" y="10098"/>
                  <a:pt x="27520" y="7696"/>
                </a:cubicBezTo>
                <a:cubicBezTo>
                  <a:pt x="27487" y="5962"/>
                  <a:pt x="26853" y="4427"/>
                  <a:pt x="25686" y="3126"/>
                </a:cubicBezTo>
                <a:cubicBezTo>
                  <a:pt x="24685" y="1992"/>
                  <a:pt x="23418" y="1292"/>
                  <a:pt x="21950" y="858"/>
                </a:cubicBezTo>
                <a:cubicBezTo>
                  <a:pt x="20182" y="358"/>
                  <a:pt x="18414" y="157"/>
                  <a:pt x="16613" y="24"/>
                </a:cubicBezTo>
                <a:cubicBezTo>
                  <a:pt x="16328" y="9"/>
                  <a:pt x="16046" y="1"/>
                  <a:pt x="157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9" name="Google Shape;379;p13"/>
          <p:cNvGrpSpPr/>
          <p:nvPr/>
        </p:nvGrpSpPr>
        <p:grpSpPr>
          <a:xfrm rot="-5946544">
            <a:off x="-1432702" y="1872213"/>
            <a:ext cx="2384336" cy="2738104"/>
            <a:chOff x="1618800" y="-1482250"/>
            <a:chExt cx="2384550" cy="2738350"/>
          </a:xfrm>
        </p:grpSpPr>
        <p:sp>
          <p:nvSpPr>
            <p:cNvPr id="380" name="Google Shape;380;p13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4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386" name="Google Shape;386;p14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14"/>
          <p:cNvSpPr txBox="1">
            <a:spLocks noGrp="1"/>
          </p:cNvSpPr>
          <p:nvPr>
            <p:ph type="title"/>
          </p:nvPr>
        </p:nvSpPr>
        <p:spPr>
          <a:xfrm>
            <a:off x="713225" y="2571750"/>
            <a:ext cx="7242000" cy="11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175150"/>
            <a:ext cx="20145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412" name="Google Shape;412;p14"/>
          <p:cNvGrpSpPr/>
          <p:nvPr/>
        </p:nvGrpSpPr>
        <p:grpSpPr>
          <a:xfrm rot="-9063091">
            <a:off x="8030960" y="1605842"/>
            <a:ext cx="1700478" cy="1888774"/>
            <a:chOff x="5330850" y="2543100"/>
            <a:chExt cx="599425" cy="665800"/>
          </a:xfrm>
        </p:grpSpPr>
        <p:sp>
          <p:nvSpPr>
            <p:cNvPr id="413" name="Google Shape;413;p14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15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417" name="Google Shape;417;p15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1" name="Google Shape;441;p15"/>
          <p:cNvSpPr txBox="1">
            <a:spLocks noGrp="1"/>
          </p:cNvSpPr>
          <p:nvPr>
            <p:ph type="title"/>
          </p:nvPr>
        </p:nvSpPr>
        <p:spPr>
          <a:xfrm>
            <a:off x="2828925" y="2571750"/>
            <a:ext cx="5601900" cy="11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2" name="Google Shape;442;p15"/>
          <p:cNvSpPr txBox="1">
            <a:spLocks noGrp="1"/>
          </p:cNvSpPr>
          <p:nvPr>
            <p:ph type="title" idx="2" hasCustomPrompt="1"/>
          </p:nvPr>
        </p:nvSpPr>
        <p:spPr>
          <a:xfrm>
            <a:off x="6416275" y="1175150"/>
            <a:ext cx="20145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443" name="Google Shape;443;p15"/>
          <p:cNvGrpSpPr/>
          <p:nvPr/>
        </p:nvGrpSpPr>
        <p:grpSpPr>
          <a:xfrm rot="4993251">
            <a:off x="6627648" y="-831781"/>
            <a:ext cx="1429976" cy="1588318"/>
            <a:chOff x="5330850" y="2543100"/>
            <a:chExt cx="599425" cy="665800"/>
          </a:xfrm>
        </p:grpSpPr>
        <p:sp>
          <p:nvSpPr>
            <p:cNvPr id="444" name="Google Shape;444;p15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15"/>
          <p:cNvGrpSpPr/>
          <p:nvPr/>
        </p:nvGrpSpPr>
        <p:grpSpPr>
          <a:xfrm rot="3802984">
            <a:off x="-911968" y="1809831"/>
            <a:ext cx="2453878" cy="1896635"/>
            <a:chOff x="1564625" y="2516600"/>
            <a:chExt cx="801425" cy="619450"/>
          </a:xfrm>
        </p:grpSpPr>
        <p:sp>
          <p:nvSpPr>
            <p:cNvPr id="447" name="Google Shape;447;p15"/>
            <p:cNvSpPr/>
            <p:nvPr/>
          </p:nvSpPr>
          <p:spPr>
            <a:xfrm>
              <a:off x="1564625" y="2546425"/>
              <a:ext cx="743050" cy="589625"/>
            </a:xfrm>
            <a:custGeom>
              <a:avLst/>
              <a:gdLst/>
              <a:ahLst/>
              <a:cxnLst/>
              <a:rect l="l" t="t" r="r" b="b"/>
              <a:pathLst>
                <a:path w="29722" h="23585" extrusionOk="0">
                  <a:moveTo>
                    <a:pt x="16298" y="9348"/>
                  </a:moveTo>
                  <a:cubicBezTo>
                    <a:pt x="16383" y="9348"/>
                    <a:pt x="16490" y="9415"/>
                    <a:pt x="16679" y="9541"/>
                  </a:cubicBezTo>
                  <a:cubicBezTo>
                    <a:pt x="18313" y="10642"/>
                    <a:pt x="19281" y="12210"/>
                    <a:pt x="19581" y="14211"/>
                  </a:cubicBezTo>
                  <a:cubicBezTo>
                    <a:pt x="19848" y="15812"/>
                    <a:pt x="19414" y="17246"/>
                    <a:pt x="18447" y="18547"/>
                  </a:cubicBezTo>
                  <a:cubicBezTo>
                    <a:pt x="18080" y="19014"/>
                    <a:pt x="17680" y="19315"/>
                    <a:pt x="17179" y="19581"/>
                  </a:cubicBezTo>
                  <a:cubicBezTo>
                    <a:pt x="17029" y="19665"/>
                    <a:pt x="16896" y="19707"/>
                    <a:pt x="16758" y="19707"/>
                  </a:cubicBezTo>
                  <a:cubicBezTo>
                    <a:pt x="16621" y="19707"/>
                    <a:pt x="16479" y="19665"/>
                    <a:pt x="16312" y="19581"/>
                  </a:cubicBezTo>
                  <a:cubicBezTo>
                    <a:pt x="15511" y="19148"/>
                    <a:pt x="15011" y="18481"/>
                    <a:pt x="14644" y="17713"/>
                  </a:cubicBezTo>
                  <a:cubicBezTo>
                    <a:pt x="14177" y="16779"/>
                    <a:pt x="14044" y="15779"/>
                    <a:pt x="14144" y="14411"/>
                  </a:cubicBezTo>
                  <a:cubicBezTo>
                    <a:pt x="14244" y="12877"/>
                    <a:pt x="14911" y="11175"/>
                    <a:pt x="16012" y="9608"/>
                  </a:cubicBezTo>
                  <a:cubicBezTo>
                    <a:pt x="16135" y="9432"/>
                    <a:pt x="16203" y="9348"/>
                    <a:pt x="16298" y="9348"/>
                  </a:cubicBezTo>
                  <a:close/>
                  <a:moveTo>
                    <a:pt x="27220" y="1"/>
                  </a:moveTo>
                  <a:cubicBezTo>
                    <a:pt x="27070" y="1"/>
                    <a:pt x="26920" y="34"/>
                    <a:pt x="26753" y="101"/>
                  </a:cubicBezTo>
                  <a:cubicBezTo>
                    <a:pt x="25552" y="534"/>
                    <a:pt x="24384" y="1035"/>
                    <a:pt x="23184" y="1502"/>
                  </a:cubicBezTo>
                  <a:cubicBezTo>
                    <a:pt x="20048" y="2736"/>
                    <a:pt x="17213" y="4504"/>
                    <a:pt x="14844" y="6872"/>
                  </a:cubicBezTo>
                  <a:cubicBezTo>
                    <a:pt x="14295" y="7421"/>
                    <a:pt x="13746" y="7620"/>
                    <a:pt x="13067" y="7620"/>
                  </a:cubicBezTo>
                  <a:cubicBezTo>
                    <a:pt x="12963" y="7620"/>
                    <a:pt x="12854" y="7615"/>
                    <a:pt x="12743" y="7606"/>
                  </a:cubicBezTo>
                  <a:cubicBezTo>
                    <a:pt x="12608" y="7601"/>
                    <a:pt x="12474" y="7598"/>
                    <a:pt x="12342" y="7598"/>
                  </a:cubicBezTo>
                  <a:cubicBezTo>
                    <a:pt x="10009" y="7598"/>
                    <a:pt x="7974" y="8426"/>
                    <a:pt x="6238" y="9941"/>
                  </a:cubicBezTo>
                  <a:cubicBezTo>
                    <a:pt x="4871" y="11175"/>
                    <a:pt x="3803" y="12610"/>
                    <a:pt x="2902" y="14244"/>
                  </a:cubicBezTo>
                  <a:cubicBezTo>
                    <a:pt x="1535" y="16880"/>
                    <a:pt x="567" y="19682"/>
                    <a:pt x="67" y="22584"/>
                  </a:cubicBezTo>
                  <a:cubicBezTo>
                    <a:pt x="0" y="23117"/>
                    <a:pt x="67" y="23284"/>
                    <a:pt x="634" y="23418"/>
                  </a:cubicBezTo>
                  <a:cubicBezTo>
                    <a:pt x="1068" y="23518"/>
                    <a:pt x="1568" y="23551"/>
                    <a:pt x="2035" y="23584"/>
                  </a:cubicBezTo>
                  <a:cubicBezTo>
                    <a:pt x="2169" y="23584"/>
                    <a:pt x="2302" y="23584"/>
                    <a:pt x="2402" y="23451"/>
                  </a:cubicBezTo>
                  <a:cubicBezTo>
                    <a:pt x="2736" y="23117"/>
                    <a:pt x="3036" y="22850"/>
                    <a:pt x="3169" y="22350"/>
                  </a:cubicBezTo>
                  <a:cubicBezTo>
                    <a:pt x="3703" y="20349"/>
                    <a:pt x="4337" y="18414"/>
                    <a:pt x="5237" y="16579"/>
                  </a:cubicBezTo>
                  <a:cubicBezTo>
                    <a:pt x="6038" y="14945"/>
                    <a:pt x="6972" y="13377"/>
                    <a:pt x="8173" y="12009"/>
                  </a:cubicBezTo>
                  <a:cubicBezTo>
                    <a:pt x="9207" y="10775"/>
                    <a:pt x="10475" y="9874"/>
                    <a:pt x="12009" y="9407"/>
                  </a:cubicBezTo>
                  <a:cubicBezTo>
                    <a:pt x="12136" y="9382"/>
                    <a:pt x="12262" y="9318"/>
                    <a:pt x="12404" y="9318"/>
                  </a:cubicBezTo>
                  <a:cubicBezTo>
                    <a:pt x="12448" y="9318"/>
                    <a:pt x="12495" y="9325"/>
                    <a:pt x="12543" y="9341"/>
                  </a:cubicBezTo>
                  <a:cubicBezTo>
                    <a:pt x="12576" y="9508"/>
                    <a:pt x="12476" y="9574"/>
                    <a:pt x="12543" y="9741"/>
                  </a:cubicBezTo>
                  <a:cubicBezTo>
                    <a:pt x="12142" y="10408"/>
                    <a:pt x="11842" y="11109"/>
                    <a:pt x="11542" y="11809"/>
                  </a:cubicBezTo>
                  <a:cubicBezTo>
                    <a:pt x="11008" y="13277"/>
                    <a:pt x="10708" y="14778"/>
                    <a:pt x="10908" y="16379"/>
                  </a:cubicBezTo>
                  <a:cubicBezTo>
                    <a:pt x="11175" y="18314"/>
                    <a:pt x="12176" y="19782"/>
                    <a:pt x="14144" y="20449"/>
                  </a:cubicBezTo>
                  <a:cubicBezTo>
                    <a:pt x="15011" y="20749"/>
                    <a:pt x="15945" y="20949"/>
                    <a:pt x="16879" y="21116"/>
                  </a:cubicBezTo>
                  <a:cubicBezTo>
                    <a:pt x="17181" y="21174"/>
                    <a:pt x="17479" y="21204"/>
                    <a:pt x="17774" y="21204"/>
                  </a:cubicBezTo>
                  <a:cubicBezTo>
                    <a:pt x="18324" y="21204"/>
                    <a:pt x="18859" y="21100"/>
                    <a:pt x="19381" y="20882"/>
                  </a:cubicBezTo>
                  <a:cubicBezTo>
                    <a:pt x="20015" y="20616"/>
                    <a:pt x="20582" y="20215"/>
                    <a:pt x="21082" y="19748"/>
                  </a:cubicBezTo>
                  <a:cubicBezTo>
                    <a:pt x="23350" y="17647"/>
                    <a:pt x="23751" y="14978"/>
                    <a:pt x="22350" y="12276"/>
                  </a:cubicBezTo>
                  <a:cubicBezTo>
                    <a:pt x="21382" y="10542"/>
                    <a:pt x="19915" y="9374"/>
                    <a:pt x="18013" y="8707"/>
                  </a:cubicBezTo>
                  <a:cubicBezTo>
                    <a:pt x="17746" y="8607"/>
                    <a:pt x="17446" y="8574"/>
                    <a:pt x="17246" y="8407"/>
                  </a:cubicBezTo>
                  <a:cubicBezTo>
                    <a:pt x="17246" y="8207"/>
                    <a:pt x="17379" y="8107"/>
                    <a:pt x="17446" y="8040"/>
                  </a:cubicBezTo>
                  <a:cubicBezTo>
                    <a:pt x="18113" y="7373"/>
                    <a:pt x="18780" y="6772"/>
                    <a:pt x="19514" y="6205"/>
                  </a:cubicBezTo>
                  <a:cubicBezTo>
                    <a:pt x="21216" y="4771"/>
                    <a:pt x="23184" y="3803"/>
                    <a:pt x="25218" y="2970"/>
                  </a:cubicBezTo>
                  <a:cubicBezTo>
                    <a:pt x="26353" y="2536"/>
                    <a:pt x="27420" y="2102"/>
                    <a:pt x="28554" y="1702"/>
                  </a:cubicBezTo>
                  <a:cubicBezTo>
                    <a:pt x="28854" y="1569"/>
                    <a:pt x="29188" y="1435"/>
                    <a:pt x="29488" y="1268"/>
                  </a:cubicBezTo>
                  <a:cubicBezTo>
                    <a:pt x="29722" y="1168"/>
                    <a:pt x="29722" y="1001"/>
                    <a:pt x="29488" y="801"/>
                  </a:cubicBezTo>
                  <a:cubicBezTo>
                    <a:pt x="29355" y="735"/>
                    <a:pt x="29188" y="601"/>
                    <a:pt x="29021" y="568"/>
                  </a:cubicBezTo>
                  <a:cubicBezTo>
                    <a:pt x="28587" y="401"/>
                    <a:pt x="28154" y="268"/>
                    <a:pt x="27687" y="101"/>
                  </a:cubicBezTo>
                  <a:cubicBezTo>
                    <a:pt x="27520" y="34"/>
                    <a:pt x="27370" y="1"/>
                    <a:pt x="27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2040800" y="2516600"/>
              <a:ext cx="325250" cy="238350"/>
            </a:xfrm>
            <a:custGeom>
              <a:avLst/>
              <a:gdLst/>
              <a:ahLst/>
              <a:cxnLst/>
              <a:rect l="l" t="t" r="r" b="b"/>
              <a:pathLst>
                <a:path w="13010" h="9534" extrusionOk="0">
                  <a:moveTo>
                    <a:pt x="9854" y="1"/>
                  </a:moveTo>
                  <a:cubicBezTo>
                    <a:pt x="9775" y="1"/>
                    <a:pt x="9693" y="9"/>
                    <a:pt x="9607" y="26"/>
                  </a:cubicBezTo>
                  <a:cubicBezTo>
                    <a:pt x="8773" y="93"/>
                    <a:pt x="7873" y="126"/>
                    <a:pt x="7039" y="193"/>
                  </a:cubicBezTo>
                  <a:cubicBezTo>
                    <a:pt x="5035" y="223"/>
                    <a:pt x="3032" y="364"/>
                    <a:pt x="1029" y="364"/>
                  </a:cubicBezTo>
                  <a:cubicBezTo>
                    <a:pt x="831" y="364"/>
                    <a:pt x="632" y="363"/>
                    <a:pt x="434" y="360"/>
                  </a:cubicBezTo>
                  <a:cubicBezTo>
                    <a:pt x="267" y="360"/>
                    <a:pt x="134" y="393"/>
                    <a:pt x="34" y="560"/>
                  </a:cubicBezTo>
                  <a:cubicBezTo>
                    <a:pt x="0" y="727"/>
                    <a:pt x="34" y="860"/>
                    <a:pt x="167" y="927"/>
                  </a:cubicBezTo>
                  <a:cubicBezTo>
                    <a:pt x="868" y="1427"/>
                    <a:pt x="1501" y="2028"/>
                    <a:pt x="2502" y="2061"/>
                  </a:cubicBezTo>
                  <a:cubicBezTo>
                    <a:pt x="2703" y="2065"/>
                    <a:pt x="2904" y="2066"/>
                    <a:pt x="3105" y="2066"/>
                  </a:cubicBezTo>
                  <a:cubicBezTo>
                    <a:pt x="4739" y="2066"/>
                    <a:pt x="6372" y="1957"/>
                    <a:pt x="8006" y="1928"/>
                  </a:cubicBezTo>
                  <a:cubicBezTo>
                    <a:pt x="8473" y="1928"/>
                    <a:pt x="8940" y="1894"/>
                    <a:pt x="9474" y="1894"/>
                  </a:cubicBezTo>
                  <a:cubicBezTo>
                    <a:pt x="9440" y="2194"/>
                    <a:pt x="9340" y="2361"/>
                    <a:pt x="9207" y="2495"/>
                  </a:cubicBezTo>
                  <a:cubicBezTo>
                    <a:pt x="8707" y="3295"/>
                    <a:pt x="8306" y="4129"/>
                    <a:pt x="7806" y="4930"/>
                  </a:cubicBezTo>
                  <a:cubicBezTo>
                    <a:pt x="7205" y="5897"/>
                    <a:pt x="6605" y="6831"/>
                    <a:pt x="6005" y="7798"/>
                  </a:cubicBezTo>
                  <a:cubicBezTo>
                    <a:pt x="5671" y="8399"/>
                    <a:pt x="5771" y="8666"/>
                    <a:pt x="6338" y="9033"/>
                  </a:cubicBezTo>
                  <a:cubicBezTo>
                    <a:pt x="6605" y="9133"/>
                    <a:pt x="6805" y="9233"/>
                    <a:pt x="7039" y="9366"/>
                  </a:cubicBezTo>
                  <a:cubicBezTo>
                    <a:pt x="7283" y="9477"/>
                    <a:pt x="7524" y="9533"/>
                    <a:pt x="7752" y="9533"/>
                  </a:cubicBezTo>
                  <a:cubicBezTo>
                    <a:pt x="8206" y="9533"/>
                    <a:pt x="8606" y="9311"/>
                    <a:pt x="8873" y="8866"/>
                  </a:cubicBezTo>
                  <a:cubicBezTo>
                    <a:pt x="9807" y="7432"/>
                    <a:pt x="10775" y="6031"/>
                    <a:pt x="11642" y="4596"/>
                  </a:cubicBezTo>
                  <a:cubicBezTo>
                    <a:pt x="12142" y="3762"/>
                    <a:pt x="12643" y="2928"/>
                    <a:pt x="12876" y="1961"/>
                  </a:cubicBezTo>
                  <a:cubicBezTo>
                    <a:pt x="13010" y="1461"/>
                    <a:pt x="12976" y="1394"/>
                    <a:pt x="12509" y="1127"/>
                  </a:cubicBezTo>
                  <a:cubicBezTo>
                    <a:pt x="11842" y="793"/>
                    <a:pt x="11175" y="527"/>
                    <a:pt x="10508" y="193"/>
                  </a:cubicBezTo>
                  <a:cubicBezTo>
                    <a:pt x="10285" y="69"/>
                    <a:pt x="10081" y="1"/>
                    <a:pt x="9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7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16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451" name="Google Shape;451;p16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6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6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5" name="Google Shape;475;p16"/>
          <p:cNvSpPr txBox="1">
            <a:spLocks noGrp="1"/>
          </p:cNvSpPr>
          <p:nvPr>
            <p:ph type="title"/>
          </p:nvPr>
        </p:nvSpPr>
        <p:spPr>
          <a:xfrm>
            <a:off x="951000" y="2157975"/>
            <a:ext cx="7242000" cy="208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6" name="Google Shape;476;p16"/>
          <p:cNvSpPr txBox="1">
            <a:spLocks noGrp="1"/>
          </p:cNvSpPr>
          <p:nvPr>
            <p:ph type="title" idx="2" hasCustomPrompt="1"/>
          </p:nvPr>
        </p:nvSpPr>
        <p:spPr>
          <a:xfrm>
            <a:off x="3565000" y="725550"/>
            <a:ext cx="20145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477" name="Google Shape;477;p16"/>
          <p:cNvGrpSpPr/>
          <p:nvPr/>
        </p:nvGrpSpPr>
        <p:grpSpPr>
          <a:xfrm rot="3802984">
            <a:off x="300432" y="-918069"/>
            <a:ext cx="2453878" cy="1896635"/>
            <a:chOff x="1564625" y="2516600"/>
            <a:chExt cx="801425" cy="619450"/>
          </a:xfrm>
        </p:grpSpPr>
        <p:sp>
          <p:nvSpPr>
            <p:cNvPr id="478" name="Google Shape;478;p16"/>
            <p:cNvSpPr/>
            <p:nvPr/>
          </p:nvSpPr>
          <p:spPr>
            <a:xfrm>
              <a:off x="1564625" y="2546425"/>
              <a:ext cx="743050" cy="589625"/>
            </a:xfrm>
            <a:custGeom>
              <a:avLst/>
              <a:gdLst/>
              <a:ahLst/>
              <a:cxnLst/>
              <a:rect l="l" t="t" r="r" b="b"/>
              <a:pathLst>
                <a:path w="29722" h="23585" extrusionOk="0">
                  <a:moveTo>
                    <a:pt x="16298" y="9348"/>
                  </a:moveTo>
                  <a:cubicBezTo>
                    <a:pt x="16383" y="9348"/>
                    <a:pt x="16490" y="9415"/>
                    <a:pt x="16679" y="9541"/>
                  </a:cubicBezTo>
                  <a:cubicBezTo>
                    <a:pt x="18313" y="10642"/>
                    <a:pt x="19281" y="12210"/>
                    <a:pt x="19581" y="14211"/>
                  </a:cubicBezTo>
                  <a:cubicBezTo>
                    <a:pt x="19848" y="15812"/>
                    <a:pt x="19414" y="17246"/>
                    <a:pt x="18447" y="18547"/>
                  </a:cubicBezTo>
                  <a:cubicBezTo>
                    <a:pt x="18080" y="19014"/>
                    <a:pt x="17680" y="19315"/>
                    <a:pt x="17179" y="19581"/>
                  </a:cubicBezTo>
                  <a:cubicBezTo>
                    <a:pt x="17029" y="19665"/>
                    <a:pt x="16896" y="19707"/>
                    <a:pt x="16758" y="19707"/>
                  </a:cubicBezTo>
                  <a:cubicBezTo>
                    <a:pt x="16621" y="19707"/>
                    <a:pt x="16479" y="19665"/>
                    <a:pt x="16312" y="19581"/>
                  </a:cubicBezTo>
                  <a:cubicBezTo>
                    <a:pt x="15511" y="19148"/>
                    <a:pt x="15011" y="18481"/>
                    <a:pt x="14644" y="17713"/>
                  </a:cubicBezTo>
                  <a:cubicBezTo>
                    <a:pt x="14177" y="16779"/>
                    <a:pt x="14044" y="15779"/>
                    <a:pt x="14144" y="14411"/>
                  </a:cubicBezTo>
                  <a:cubicBezTo>
                    <a:pt x="14244" y="12877"/>
                    <a:pt x="14911" y="11175"/>
                    <a:pt x="16012" y="9608"/>
                  </a:cubicBezTo>
                  <a:cubicBezTo>
                    <a:pt x="16135" y="9432"/>
                    <a:pt x="16203" y="9348"/>
                    <a:pt x="16298" y="9348"/>
                  </a:cubicBezTo>
                  <a:close/>
                  <a:moveTo>
                    <a:pt x="27220" y="1"/>
                  </a:moveTo>
                  <a:cubicBezTo>
                    <a:pt x="27070" y="1"/>
                    <a:pt x="26920" y="34"/>
                    <a:pt x="26753" y="101"/>
                  </a:cubicBezTo>
                  <a:cubicBezTo>
                    <a:pt x="25552" y="534"/>
                    <a:pt x="24384" y="1035"/>
                    <a:pt x="23184" y="1502"/>
                  </a:cubicBezTo>
                  <a:cubicBezTo>
                    <a:pt x="20048" y="2736"/>
                    <a:pt x="17213" y="4504"/>
                    <a:pt x="14844" y="6872"/>
                  </a:cubicBezTo>
                  <a:cubicBezTo>
                    <a:pt x="14295" y="7421"/>
                    <a:pt x="13746" y="7620"/>
                    <a:pt x="13067" y="7620"/>
                  </a:cubicBezTo>
                  <a:cubicBezTo>
                    <a:pt x="12963" y="7620"/>
                    <a:pt x="12854" y="7615"/>
                    <a:pt x="12743" y="7606"/>
                  </a:cubicBezTo>
                  <a:cubicBezTo>
                    <a:pt x="12608" y="7601"/>
                    <a:pt x="12474" y="7598"/>
                    <a:pt x="12342" y="7598"/>
                  </a:cubicBezTo>
                  <a:cubicBezTo>
                    <a:pt x="10009" y="7598"/>
                    <a:pt x="7974" y="8426"/>
                    <a:pt x="6238" y="9941"/>
                  </a:cubicBezTo>
                  <a:cubicBezTo>
                    <a:pt x="4871" y="11175"/>
                    <a:pt x="3803" y="12610"/>
                    <a:pt x="2902" y="14244"/>
                  </a:cubicBezTo>
                  <a:cubicBezTo>
                    <a:pt x="1535" y="16880"/>
                    <a:pt x="567" y="19682"/>
                    <a:pt x="67" y="22584"/>
                  </a:cubicBezTo>
                  <a:cubicBezTo>
                    <a:pt x="0" y="23117"/>
                    <a:pt x="67" y="23284"/>
                    <a:pt x="634" y="23418"/>
                  </a:cubicBezTo>
                  <a:cubicBezTo>
                    <a:pt x="1068" y="23518"/>
                    <a:pt x="1568" y="23551"/>
                    <a:pt x="2035" y="23584"/>
                  </a:cubicBezTo>
                  <a:cubicBezTo>
                    <a:pt x="2169" y="23584"/>
                    <a:pt x="2302" y="23584"/>
                    <a:pt x="2402" y="23451"/>
                  </a:cubicBezTo>
                  <a:cubicBezTo>
                    <a:pt x="2736" y="23117"/>
                    <a:pt x="3036" y="22850"/>
                    <a:pt x="3169" y="22350"/>
                  </a:cubicBezTo>
                  <a:cubicBezTo>
                    <a:pt x="3703" y="20349"/>
                    <a:pt x="4337" y="18414"/>
                    <a:pt x="5237" y="16579"/>
                  </a:cubicBezTo>
                  <a:cubicBezTo>
                    <a:pt x="6038" y="14945"/>
                    <a:pt x="6972" y="13377"/>
                    <a:pt x="8173" y="12009"/>
                  </a:cubicBezTo>
                  <a:cubicBezTo>
                    <a:pt x="9207" y="10775"/>
                    <a:pt x="10475" y="9874"/>
                    <a:pt x="12009" y="9407"/>
                  </a:cubicBezTo>
                  <a:cubicBezTo>
                    <a:pt x="12136" y="9382"/>
                    <a:pt x="12262" y="9318"/>
                    <a:pt x="12404" y="9318"/>
                  </a:cubicBezTo>
                  <a:cubicBezTo>
                    <a:pt x="12448" y="9318"/>
                    <a:pt x="12495" y="9325"/>
                    <a:pt x="12543" y="9341"/>
                  </a:cubicBezTo>
                  <a:cubicBezTo>
                    <a:pt x="12576" y="9508"/>
                    <a:pt x="12476" y="9574"/>
                    <a:pt x="12543" y="9741"/>
                  </a:cubicBezTo>
                  <a:cubicBezTo>
                    <a:pt x="12142" y="10408"/>
                    <a:pt x="11842" y="11109"/>
                    <a:pt x="11542" y="11809"/>
                  </a:cubicBezTo>
                  <a:cubicBezTo>
                    <a:pt x="11008" y="13277"/>
                    <a:pt x="10708" y="14778"/>
                    <a:pt x="10908" y="16379"/>
                  </a:cubicBezTo>
                  <a:cubicBezTo>
                    <a:pt x="11175" y="18314"/>
                    <a:pt x="12176" y="19782"/>
                    <a:pt x="14144" y="20449"/>
                  </a:cubicBezTo>
                  <a:cubicBezTo>
                    <a:pt x="15011" y="20749"/>
                    <a:pt x="15945" y="20949"/>
                    <a:pt x="16879" y="21116"/>
                  </a:cubicBezTo>
                  <a:cubicBezTo>
                    <a:pt x="17181" y="21174"/>
                    <a:pt x="17479" y="21204"/>
                    <a:pt x="17774" y="21204"/>
                  </a:cubicBezTo>
                  <a:cubicBezTo>
                    <a:pt x="18324" y="21204"/>
                    <a:pt x="18859" y="21100"/>
                    <a:pt x="19381" y="20882"/>
                  </a:cubicBezTo>
                  <a:cubicBezTo>
                    <a:pt x="20015" y="20616"/>
                    <a:pt x="20582" y="20215"/>
                    <a:pt x="21082" y="19748"/>
                  </a:cubicBezTo>
                  <a:cubicBezTo>
                    <a:pt x="23350" y="17647"/>
                    <a:pt x="23751" y="14978"/>
                    <a:pt x="22350" y="12276"/>
                  </a:cubicBezTo>
                  <a:cubicBezTo>
                    <a:pt x="21382" y="10542"/>
                    <a:pt x="19915" y="9374"/>
                    <a:pt x="18013" y="8707"/>
                  </a:cubicBezTo>
                  <a:cubicBezTo>
                    <a:pt x="17746" y="8607"/>
                    <a:pt x="17446" y="8574"/>
                    <a:pt x="17246" y="8407"/>
                  </a:cubicBezTo>
                  <a:cubicBezTo>
                    <a:pt x="17246" y="8207"/>
                    <a:pt x="17379" y="8107"/>
                    <a:pt x="17446" y="8040"/>
                  </a:cubicBezTo>
                  <a:cubicBezTo>
                    <a:pt x="18113" y="7373"/>
                    <a:pt x="18780" y="6772"/>
                    <a:pt x="19514" y="6205"/>
                  </a:cubicBezTo>
                  <a:cubicBezTo>
                    <a:pt x="21216" y="4771"/>
                    <a:pt x="23184" y="3803"/>
                    <a:pt x="25218" y="2970"/>
                  </a:cubicBezTo>
                  <a:cubicBezTo>
                    <a:pt x="26353" y="2536"/>
                    <a:pt x="27420" y="2102"/>
                    <a:pt x="28554" y="1702"/>
                  </a:cubicBezTo>
                  <a:cubicBezTo>
                    <a:pt x="28854" y="1569"/>
                    <a:pt x="29188" y="1435"/>
                    <a:pt x="29488" y="1268"/>
                  </a:cubicBezTo>
                  <a:cubicBezTo>
                    <a:pt x="29722" y="1168"/>
                    <a:pt x="29722" y="1001"/>
                    <a:pt x="29488" y="801"/>
                  </a:cubicBezTo>
                  <a:cubicBezTo>
                    <a:pt x="29355" y="735"/>
                    <a:pt x="29188" y="601"/>
                    <a:pt x="29021" y="568"/>
                  </a:cubicBezTo>
                  <a:cubicBezTo>
                    <a:pt x="28587" y="401"/>
                    <a:pt x="28154" y="268"/>
                    <a:pt x="27687" y="101"/>
                  </a:cubicBezTo>
                  <a:cubicBezTo>
                    <a:pt x="27520" y="34"/>
                    <a:pt x="27370" y="1"/>
                    <a:pt x="27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2040800" y="2516600"/>
              <a:ext cx="325250" cy="238350"/>
            </a:xfrm>
            <a:custGeom>
              <a:avLst/>
              <a:gdLst/>
              <a:ahLst/>
              <a:cxnLst/>
              <a:rect l="l" t="t" r="r" b="b"/>
              <a:pathLst>
                <a:path w="13010" h="9534" extrusionOk="0">
                  <a:moveTo>
                    <a:pt x="9854" y="1"/>
                  </a:moveTo>
                  <a:cubicBezTo>
                    <a:pt x="9775" y="1"/>
                    <a:pt x="9693" y="9"/>
                    <a:pt x="9607" y="26"/>
                  </a:cubicBezTo>
                  <a:cubicBezTo>
                    <a:pt x="8773" y="93"/>
                    <a:pt x="7873" y="126"/>
                    <a:pt x="7039" y="193"/>
                  </a:cubicBezTo>
                  <a:cubicBezTo>
                    <a:pt x="5035" y="223"/>
                    <a:pt x="3032" y="364"/>
                    <a:pt x="1029" y="364"/>
                  </a:cubicBezTo>
                  <a:cubicBezTo>
                    <a:pt x="831" y="364"/>
                    <a:pt x="632" y="363"/>
                    <a:pt x="434" y="360"/>
                  </a:cubicBezTo>
                  <a:cubicBezTo>
                    <a:pt x="267" y="360"/>
                    <a:pt x="134" y="393"/>
                    <a:pt x="34" y="560"/>
                  </a:cubicBezTo>
                  <a:cubicBezTo>
                    <a:pt x="0" y="727"/>
                    <a:pt x="34" y="860"/>
                    <a:pt x="167" y="927"/>
                  </a:cubicBezTo>
                  <a:cubicBezTo>
                    <a:pt x="868" y="1427"/>
                    <a:pt x="1501" y="2028"/>
                    <a:pt x="2502" y="2061"/>
                  </a:cubicBezTo>
                  <a:cubicBezTo>
                    <a:pt x="2703" y="2065"/>
                    <a:pt x="2904" y="2066"/>
                    <a:pt x="3105" y="2066"/>
                  </a:cubicBezTo>
                  <a:cubicBezTo>
                    <a:pt x="4739" y="2066"/>
                    <a:pt x="6372" y="1957"/>
                    <a:pt x="8006" y="1928"/>
                  </a:cubicBezTo>
                  <a:cubicBezTo>
                    <a:pt x="8473" y="1928"/>
                    <a:pt x="8940" y="1894"/>
                    <a:pt x="9474" y="1894"/>
                  </a:cubicBezTo>
                  <a:cubicBezTo>
                    <a:pt x="9440" y="2194"/>
                    <a:pt x="9340" y="2361"/>
                    <a:pt x="9207" y="2495"/>
                  </a:cubicBezTo>
                  <a:cubicBezTo>
                    <a:pt x="8707" y="3295"/>
                    <a:pt x="8306" y="4129"/>
                    <a:pt x="7806" y="4930"/>
                  </a:cubicBezTo>
                  <a:cubicBezTo>
                    <a:pt x="7205" y="5897"/>
                    <a:pt x="6605" y="6831"/>
                    <a:pt x="6005" y="7798"/>
                  </a:cubicBezTo>
                  <a:cubicBezTo>
                    <a:pt x="5671" y="8399"/>
                    <a:pt x="5771" y="8666"/>
                    <a:pt x="6338" y="9033"/>
                  </a:cubicBezTo>
                  <a:cubicBezTo>
                    <a:pt x="6605" y="9133"/>
                    <a:pt x="6805" y="9233"/>
                    <a:pt x="7039" y="9366"/>
                  </a:cubicBezTo>
                  <a:cubicBezTo>
                    <a:pt x="7283" y="9477"/>
                    <a:pt x="7524" y="9533"/>
                    <a:pt x="7752" y="9533"/>
                  </a:cubicBezTo>
                  <a:cubicBezTo>
                    <a:pt x="8206" y="9533"/>
                    <a:pt x="8606" y="9311"/>
                    <a:pt x="8873" y="8866"/>
                  </a:cubicBezTo>
                  <a:cubicBezTo>
                    <a:pt x="9807" y="7432"/>
                    <a:pt x="10775" y="6031"/>
                    <a:pt x="11642" y="4596"/>
                  </a:cubicBezTo>
                  <a:cubicBezTo>
                    <a:pt x="12142" y="3762"/>
                    <a:pt x="12643" y="2928"/>
                    <a:pt x="12876" y="1961"/>
                  </a:cubicBezTo>
                  <a:cubicBezTo>
                    <a:pt x="13010" y="1461"/>
                    <a:pt x="12976" y="1394"/>
                    <a:pt x="12509" y="1127"/>
                  </a:cubicBezTo>
                  <a:cubicBezTo>
                    <a:pt x="11842" y="793"/>
                    <a:pt x="11175" y="527"/>
                    <a:pt x="10508" y="193"/>
                  </a:cubicBezTo>
                  <a:cubicBezTo>
                    <a:pt x="10285" y="69"/>
                    <a:pt x="10081" y="1"/>
                    <a:pt x="9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0" name="Google Shape;480;p16"/>
          <p:cNvSpPr/>
          <p:nvPr/>
        </p:nvSpPr>
        <p:spPr>
          <a:xfrm rot="-1060386">
            <a:off x="6190599" y="4258353"/>
            <a:ext cx="2449176" cy="964225"/>
          </a:xfrm>
          <a:custGeom>
            <a:avLst/>
            <a:gdLst/>
            <a:ahLst/>
            <a:cxnLst/>
            <a:rect l="l" t="t" r="r" b="b"/>
            <a:pathLst>
              <a:path w="49569" h="19515" extrusionOk="0">
                <a:moveTo>
                  <a:pt x="34091" y="14669"/>
                </a:moveTo>
                <a:cubicBezTo>
                  <a:pt x="34091" y="14802"/>
                  <a:pt x="34024" y="14835"/>
                  <a:pt x="33924" y="14869"/>
                </a:cubicBezTo>
                <a:cubicBezTo>
                  <a:pt x="33924" y="14802"/>
                  <a:pt x="33958" y="14702"/>
                  <a:pt x="34091" y="14669"/>
                </a:cubicBezTo>
                <a:close/>
                <a:moveTo>
                  <a:pt x="19418" y="0"/>
                </a:moveTo>
                <a:cubicBezTo>
                  <a:pt x="19289" y="0"/>
                  <a:pt x="19168" y="44"/>
                  <a:pt x="19047" y="125"/>
                </a:cubicBezTo>
                <a:cubicBezTo>
                  <a:pt x="18880" y="292"/>
                  <a:pt x="18680" y="425"/>
                  <a:pt x="18513" y="592"/>
                </a:cubicBezTo>
                <a:cubicBezTo>
                  <a:pt x="18013" y="1026"/>
                  <a:pt x="17546" y="1493"/>
                  <a:pt x="17046" y="1960"/>
                </a:cubicBezTo>
                <a:cubicBezTo>
                  <a:pt x="15778" y="3027"/>
                  <a:pt x="14544" y="4161"/>
                  <a:pt x="13276" y="5295"/>
                </a:cubicBezTo>
                <a:cubicBezTo>
                  <a:pt x="12109" y="6363"/>
                  <a:pt x="11008" y="7464"/>
                  <a:pt x="9840" y="8531"/>
                </a:cubicBezTo>
                <a:cubicBezTo>
                  <a:pt x="9774" y="8631"/>
                  <a:pt x="9707" y="8698"/>
                  <a:pt x="9574" y="8698"/>
                </a:cubicBezTo>
                <a:cubicBezTo>
                  <a:pt x="9607" y="8631"/>
                  <a:pt x="9607" y="8531"/>
                  <a:pt x="9674" y="8498"/>
                </a:cubicBezTo>
                <a:cubicBezTo>
                  <a:pt x="10274" y="7430"/>
                  <a:pt x="10875" y="6296"/>
                  <a:pt x="11508" y="5195"/>
                </a:cubicBezTo>
                <a:cubicBezTo>
                  <a:pt x="11775" y="4662"/>
                  <a:pt x="12042" y="4161"/>
                  <a:pt x="12209" y="3594"/>
                </a:cubicBezTo>
                <a:cubicBezTo>
                  <a:pt x="12276" y="3294"/>
                  <a:pt x="12242" y="3194"/>
                  <a:pt x="12009" y="3027"/>
                </a:cubicBezTo>
                <a:cubicBezTo>
                  <a:pt x="11075" y="2460"/>
                  <a:pt x="10107" y="1960"/>
                  <a:pt x="9173" y="1459"/>
                </a:cubicBezTo>
                <a:cubicBezTo>
                  <a:pt x="9038" y="1384"/>
                  <a:pt x="8910" y="1350"/>
                  <a:pt x="8788" y="1350"/>
                </a:cubicBezTo>
                <a:cubicBezTo>
                  <a:pt x="8639" y="1350"/>
                  <a:pt x="8501" y="1401"/>
                  <a:pt x="8373" y="1493"/>
                </a:cubicBezTo>
                <a:cubicBezTo>
                  <a:pt x="8039" y="1693"/>
                  <a:pt x="7772" y="1960"/>
                  <a:pt x="7539" y="2193"/>
                </a:cubicBezTo>
                <a:cubicBezTo>
                  <a:pt x="6438" y="3427"/>
                  <a:pt x="5437" y="4695"/>
                  <a:pt x="4537" y="6096"/>
                </a:cubicBezTo>
                <a:cubicBezTo>
                  <a:pt x="3269" y="7964"/>
                  <a:pt x="2202" y="9865"/>
                  <a:pt x="1268" y="11933"/>
                </a:cubicBezTo>
                <a:cubicBezTo>
                  <a:pt x="901" y="12801"/>
                  <a:pt x="534" y="13635"/>
                  <a:pt x="234" y="14502"/>
                </a:cubicBezTo>
                <a:cubicBezTo>
                  <a:pt x="100" y="14936"/>
                  <a:pt x="0" y="15369"/>
                  <a:pt x="0" y="15836"/>
                </a:cubicBezTo>
                <a:cubicBezTo>
                  <a:pt x="0" y="16337"/>
                  <a:pt x="200" y="16670"/>
                  <a:pt x="601" y="16937"/>
                </a:cubicBezTo>
                <a:cubicBezTo>
                  <a:pt x="867" y="17104"/>
                  <a:pt x="1168" y="17204"/>
                  <a:pt x="1401" y="17337"/>
                </a:cubicBezTo>
                <a:cubicBezTo>
                  <a:pt x="2335" y="17804"/>
                  <a:pt x="3269" y="18205"/>
                  <a:pt x="4236" y="18672"/>
                </a:cubicBezTo>
                <a:cubicBezTo>
                  <a:pt x="4530" y="18784"/>
                  <a:pt x="4808" y="18867"/>
                  <a:pt x="5102" y="18867"/>
                </a:cubicBezTo>
                <a:cubicBezTo>
                  <a:pt x="5243" y="18867"/>
                  <a:pt x="5387" y="18848"/>
                  <a:pt x="5537" y="18805"/>
                </a:cubicBezTo>
                <a:cubicBezTo>
                  <a:pt x="5904" y="18705"/>
                  <a:pt x="6238" y="18605"/>
                  <a:pt x="6605" y="18505"/>
                </a:cubicBezTo>
                <a:cubicBezTo>
                  <a:pt x="7172" y="18371"/>
                  <a:pt x="7606" y="18104"/>
                  <a:pt x="8039" y="17771"/>
                </a:cubicBezTo>
                <a:cubicBezTo>
                  <a:pt x="8573" y="17337"/>
                  <a:pt x="9040" y="16870"/>
                  <a:pt x="9540" y="16437"/>
                </a:cubicBezTo>
                <a:cubicBezTo>
                  <a:pt x="9607" y="16337"/>
                  <a:pt x="9674" y="16203"/>
                  <a:pt x="9840" y="16203"/>
                </a:cubicBezTo>
                <a:cubicBezTo>
                  <a:pt x="10074" y="16670"/>
                  <a:pt x="10107" y="16770"/>
                  <a:pt x="10608" y="17004"/>
                </a:cubicBezTo>
                <a:cubicBezTo>
                  <a:pt x="11675" y="17537"/>
                  <a:pt x="12743" y="18004"/>
                  <a:pt x="13777" y="18505"/>
                </a:cubicBezTo>
                <a:cubicBezTo>
                  <a:pt x="13982" y="18619"/>
                  <a:pt x="14203" y="18670"/>
                  <a:pt x="14428" y="18670"/>
                </a:cubicBezTo>
                <a:cubicBezTo>
                  <a:pt x="14533" y="18670"/>
                  <a:pt x="14638" y="18659"/>
                  <a:pt x="14744" y="18638"/>
                </a:cubicBezTo>
                <a:cubicBezTo>
                  <a:pt x="15745" y="18438"/>
                  <a:pt x="16745" y="18171"/>
                  <a:pt x="17546" y="17371"/>
                </a:cubicBezTo>
                <a:cubicBezTo>
                  <a:pt x="17652" y="17283"/>
                  <a:pt x="17729" y="17241"/>
                  <a:pt x="17809" y="17241"/>
                </a:cubicBezTo>
                <a:cubicBezTo>
                  <a:pt x="17880" y="17241"/>
                  <a:pt x="17952" y="17274"/>
                  <a:pt x="18046" y="17337"/>
                </a:cubicBezTo>
                <a:cubicBezTo>
                  <a:pt x="18713" y="17671"/>
                  <a:pt x="19414" y="18038"/>
                  <a:pt x="20114" y="18438"/>
                </a:cubicBezTo>
                <a:cubicBezTo>
                  <a:pt x="20385" y="18563"/>
                  <a:pt x="20630" y="18662"/>
                  <a:pt x="20881" y="18662"/>
                </a:cubicBezTo>
                <a:cubicBezTo>
                  <a:pt x="21032" y="18662"/>
                  <a:pt x="21186" y="18626"/>
                  <a:pt x="21349" y="18538"/>
                </a:cubicBezTo>
                <a:cubicBezTo>
                  <a:pt x="21382" y="18505"/>
                  <a:pt x="21449" y="18505"/>
                  <a:pt x="21549" y="18505"/>
                </a:cubicBezTo>
                <a:cubicBezTo>
                  <a:pt x="22116" y="18471"/>
                  <a:pt x="22583" y="18205"/>
                  <a:pt x="22916" y="17671"/>
                </a:cubicBezTo>
                <a:cubicBezTo>
                  <a:pt x="23350" y="17004"/>
                  <a:pt x="23784" y="16370"/>
                  <a:pt x="24251" y="15769"/>
                </a:cubicBezTo>
                <a:cubicBezTo>
                  <a:pt x="25752" y="13668"/>
                  <a:pt x="27453" y="11800"/>
                  <a:pt x="29388" y="10099"/>
                </a:cubicBezTo>
                <a:cubicBezTo>
                  <a:pt x="29621" y="9832"/>
                  <a:pt x="29888" y="9532"/>
                  <a:pt x="30222" y="9365"/>
                </a:cubicBezTo>
                <a:lnTo>
                  <a:pt x="30222" y="9365"/>
                </a:lnTo>
                <a:cubicBezTo>
                  <a:pt x="30255" y="9465"/>
                  <a:pt x="30222" y="9498"/>
                  <a:pt x="30188" y="9532"/>
                </a:cubicBezTo>
                <a:cubicBezTo>
                  <a:pt x="28854" y="11566"/>
                  <a:pt x="27520" y="13601"/>
                  <a:pt x="25952" y="15469"/>
                </a:cubicBezTo>
                <a:cubicBezTo>
                  <a:pt x="25618" y="15870"/>
                  <a:pt x="25251" y="16236"/>
                  <a:pt x="25018" y="16703"/>
                </a:cubicBezTo>
                <a:cubicBezTo>
                  <a:pt x="24751" y="17070"/>
                  <a:pt x="24851" y="17337"/>
                  <a:pt x="25218" y="17537"/>
                </a:cubicBezTo>
                <a:cubicBezTo>
                  <a:pt x="25718" y="17838"/>
                  <a:pt x="26185" y="18138"/>
                  <a:pt x="26686" y="18438"/>
                </a:cubicBezTo>
                <a:cubicBezTo>
                  <a:pt x="27220" y="18705"/>
                  <a:pt x="27753" y="19038"/>
                  <a:pt x="28287" y="19372"/>
                </a:cubicBezTo>
                <a:cubicBezTo>
                  <a:pt x="28424" y="19454"/>
                  <a:pt x="28561" y="19514"/>
                  <a:pt x="28699" y="19514"/>
                </a:cubicBezTo>
                <a:cubicBezTo>
                  <a:pt x="28728" y="19514"/>
                  <a:pt x="28758" y="19511"/>
                  <a:pt x="28787" y="19505"/>
                </a:cubicBezTo>
                <a:cubicBezTo>
                  <a:pt x="29221" y="19372"/>
                  <a:pt x="29621" y="19439"/>
                  <a:pt x="30022" y="19305"/>
                </a:cubicBezTo>
                <a:cubicBezTo>
                  <a:pt x="30222" y="19272"/>
                  <a:pt x="30388" y="19139"/>
                  <a:pt x="30555" y="18972"/>
                </a:cubicBezTo>
                <a:cubicBezTo>
                  <a:pt x="31289" y="18038"/>
                  <a:pt x="32023" y="17104"/>
                  <a:pt x="32757" y="16203"/>
                </a:cubicBezTo>
                <a:cubicBezTo>
                  <a:pt x="33124" y="15769"/>
                  <a:pt x="33457" y="15269"/>
                  <a:pt x="33924" y="14869"/>
                </a:cubicBezTo>
                <a:lnTo>
                  <a:pt x="33924" y="14869"/>
                </a:lnTo>
                <a:cubicBezTo>
                  <a:pt x="33891" y="14969"/>
                  <a:pt x="33858" y="15036"/>
                  <a:pt x="33758" y="15036"/>
                </a:cubicBezTo>
                <a:cubicBezTo>
                  <a:pt x="33557" y="15336"/>
                  <a:pt x="33291" y="15569"/>
                  <a:pt x="33124" y="15870"/>
                </a:cubicBezTo>
                <a:cubicBezTo>
                  <a:pt x="32924" y="16236"/>
                  <a:pt x="32957" y="16470"/>
                  <a:pt x="33291" y="16703"/>
                </a:cubicBezTo>
                <a:cubicBezTo>
                  <a:pt x="33791" y="17070"/>
                  <a:pt x="34391" y="17471"/>
                  <a:pt x="34925" y="17838"/>
                </a:cubicBezTo>
                <a:cubicBezTo>
                  <a:pt x="35392" y="18171"/>
                  <a:pt x="35859" y="18471"/>
                  <a:pt x="36293" y="18738"/>
                </a:cubicBezTo>
                <a:cubicBezTo>
                  <a:pt x="36502" y="18858"/>
                  <a:pt x="36684" y="18977"/>
                  <a:pt x="36863" y="18977"/>
                </a:cubicBezTo>
                <a:cubicBezTo>
                  <a:pt x="36884" y="18977"/>
                  <a:pt x="36905" y="18975"/>
                  <a:pt x="36926" y="18972"/>
                </a:cubicBezTo>
                <a:cubicBezTo>
                  <a:pt x="37360" y="18872"/>
                  <a:pt x="37727" y="18905"/>
                  <a:pt x="38127" y="18838"/>
                </a:cubicBezTo>
                <a:cubicBezTo>
                  <a:pt x="38428" y="18805"/>
                  <a:pt x="38628" y="18672"/>
                  <a:pt x="38794" y="18471"/>
                </a:cubicBezTo>
                <a:cubicBezTo>
                  <a:pt x="39061" y="18171"/>
                  <a:pt x="39295" y="17838"/>
                  <a:pt x="39562" y="17537"/>
                </a:cubicBezTo>
                <a:cubicBezTo>
                  <a:pt x="39616" y="17483"/>
                  <a:pt x="39691" y="17386"/>
                  <a:pt x="39789" y="17386"/>
                </a:cubicBezTo>
                <a:cubicBezTo>
                  <a:pt x="39812" y="17386"/>
                  <a:pt x="39836" y="17391"/>
                  <a:pt x="39862" y="17404"/>
                </a:cubicBezTo>
                <a:cubicBezTo>
                  <a:pt x="40095" y="17571"/>
                  <a:pt x="40396" y="17671"/>
                  <a:pt x="40629" y="17838"/>
                </a:cubicBezTo>
                <a:cubicBezTo>
                  <a:pt x="41230" y="18305"/>
                  <a:pt x="41897" y="18672"/>
                  <a:pt x="42530" y="19072"/>
                </a:cubicBezTo>
                <a:cubicBezTo>
                  <a:pt x="42697" y="19217"/>
                  <a:pt x="42876" y="19298"/>
                  <a:pt x="43068" y="19298"/>
                </a:cubicBezTo>
                <a:cubicBezTo>
                  <a:pt x="43184" y="19298"/>
                  <a:pt x="43305" y="19268"/>
                  <a:pt x="43431" y="19205"/>
                </a:cubicBezTo>
                <a:cubicBezTo>
                  <a:pt x="43464" y="19172"/>
                  <a:pt x="43565" y="19172"/>
                  <a:pt x="43598" y="19172"/>
                </a:cubicBezTo>
                <a:cubicBezTo>
                  <a:pt x="43683" y="19187"/>
                  <a:pt x="43767" y="19194"/>
                  <a:pt x="43849" y="19194"/>
                </a:cubicBezTo>
                <a:cubicBezTo>
                  <a:pt x="44120" y="19194"/>
                  <a:pt x="44376" y="19123"/>
                  <a:pt x="44632" y="19072"/>
                </a:cubicBezTo>
                <a:cubicBezTo>
                  <a:pt x="44899" y="19072"/>
                  <a:pt x="45066" y="18905"/>
                  <a:pt x="45099" y="18672"/>
                </a:cubicBezTo>
                <a:cubicBezTo>
                  <a:pt x="45199" y="18371"/>
                  <a:pt x="45266" y="18038"/>
                  <a:pt x="45399" y="17738"/>
                </a:cubicBezTo>
                <a:cubicBezTo>
                  <a:pt x="45900" y="16537"/>
                  <a:pt x="46467" y="15369"/>
                  <a:pt x="47134" y="14235"/>
                </a:cubicBezTo>
                <a:cubicBezTo>
                  <a:pt x="47801" y="13068"/>
                  <a:pt x="48435" y="11967"/>
                  <a:pt x="49035" y="10733"/>
                </a:cubicBezTo>
                <a:cubicBezTo>
                  <a:pt x="49269" y="10232"/>
                  <a:pt x="49435" y="9698"/>
                  <a:pt x="49536" y="9165"/>
                </a:cubicBezTo>
                <a:cubicBezTo>
                  <a:pt x="49569" y="8698"/>
                  <a:pt x="49469" y="8331"/>
                  <a:pt x="49069" y="8064"/>
                </a:cubicBezTo>
                <a:cubicBezTo>
                  <a:pt x="48735" y="7897"/>
                  <a:pt x="48435" y="7630"/>
                  <a:pt x="48135" y="7397"/>
                </a:cubicBezTo>
                <a:cubicBezTo>
                  <a:pt x="47467" y="6963"/>
                  <a:pt x="46800" y="6463"/>
                  <a:pt x="46133" y="5996"/>
                </a:cubicBezTo>
                <a:cubicBezTo>
                  <a:pt x="45964" y="5875"/>
                  <a:pt x="45777" y="5789"/>
                  <a:pt x="45586" y="5789"/>
                </a:cubicBezTo>
                <a:cubicBezTo>
                  <a:pt x="45513" y="5789"/>
                  <a:pt x="45439" y="5801"/>
                  <a:pt x="45366" y="5829"/>
                </a:cubicBezTo>
                <a:cubicBezTo>
                  <a:pt x="45032" y="5896"/>
                  <a:pt x="44699" y="6029"/>
                  <a:pt x="44365" y="6196"/>
                </a:cubicBezTo>
                <a:cubicBezTo>
                  <a:pt x="44056" y="6342"/>
                  <a:pt x="43929" y="6425"/>
                  <a:pt x="43811" y="6425"/>
                </a:cubicBezTo>
                <a:cubicBezTo>
                  <a:pt x="43687" y="6425"/>
                  <a:pt x="43572" y="6334"/>
                  <a:pt x="43264" y="6129"/>
                </a:cubicBezTo>
                <a:cubicBezTo>
                  <a:pt x="42564" y="5662"/>
                  <a:pt x="41897" y="5195"/>
                  <a:pt x="41196" y="4695"/>
                </a:cubicBezTo>
                <a:cubicBezTo>
                  <a:pt x="41037" y="4581"/>
                  <a:pt x="40877" y="4529"/>
                  <a:pt x="40707" y="4529"/>
                </a:cubicBezTo>
                <a:cubicBezTo>
                  <a:pt x="40628" y="4529"/>
                  <a:pt x="40547" y="4540"/>
                  <a:pt x="40462" y="4561"/>
                </a:cubicBezTo>
                <a:cubicBezTo>
                  <a:pt x="40129" y="4695"/>
                  <a:pt x="39795" y="4862"/>
                  <a:pt x="39462" y="5028"/>
                </a:cubicBezTo>
                <a:cubicBezTo>
                  <a:pt x="38728" y="5462"/>
                  <a:pt x="37961" y="5996"/>
                  <a:pt x="37227" y="6496"/>
                </a:cubicBezTo>
                <a:lnTo>
                  <a:pt x="36860" y="6730"/>
                </a:lnTo>
                <a:cubicBezTo>
                  <a:pt x="36797" y="6767"/>
                  <a:pt x="36744" y="6786"/>
                  <a:pt x="36702" y="6786"/>
                </a:cubicBezTo>
                <a:cubicBezTo>
                  <a:pt x="36632" y="6786"/>
                  <a:pt x="36593" y="6734"/>
                  <a:pt x="36593" y="6630"/>
                </a:cubicBezTo>
                <a:lnTo>
                  <a:pt x="36593" y="6463"/>
                </a:lnTo>
                <a:cubicBezTo>
                  <a:pt x="36626" y="6129"/>
                  <a:pt x="36459" y="5896"/>
                  <a:pt x="36226" y="5729"/>
                </a:cubicBezTo>
                <a:cubicBezTo>
                  <a:pt x="35359" y="5162"/>
                  <a:pt x="34425" y="4628"/>
                  <a:pt x="33524" y="4061"/>
                </a:cubicBezTo>
                <a:cubicBezTo>
                  <a:pt x="33357" y="3994"/>
                  <a:pt x="33190" y="3894"/>
                  <a:pt x="32957" y="3894"/>
                </a:cubicBezTo>
                <a:cubicBezTo>
                  <a:pt x="32823" y="3882"/>
                  <a:pt x="32684" y="3874"/>
                  <a:pt x="32542" y="3874"/>
                </a:cubicBezTo>
                <a:cubicBezTo>
                  <a:pt x="32297" y="3874"/>
                  <a:pt x="32043" y="3898"/>
                  <a:pt x="31789" y="3961"/>
                </a:cubicBezTo>
                <a:cubicBezTo>
                  <a:pt x="31723" y="3961"/>
                  <a:pt x="31656" y="3991"/>
                  <a:pt x="31579" y="3991"/>
                </a:cubicBezTo>
                <a:cubicBezTo>
                  <a:pt x="31541" y="3991"/>
                  <a:pt x="31500" y="3983"/>
                  <a:pt x="31456" y="3961"/>
                </a:cubicBezTo>
                <a:cubicBezTo>
                  <a:pt x="31523" y="3627"/>
                  <a:pt x="31523" y="3627"/>
                  <a:pt x="31256" y="3461"/>
                </a:cubicBezTo>
                <a:cubicBezTo>
                  <a:pt x="31189" y="3361"/>
                  <a:pt x="31089" y="3327"/>
                  <a:pt x="31022" y="3294"/>
                </a:cubicBezTo>
                <a:cubicBezTo>
                  <a:pt x="30455" y="2994"/>
                  <a:pt x="29955" y="2727"/>
                  <a:pt x="29454" y="2460"/>
                </a:cubicBezTo>
                <a:cubicBezTo>
                  <a:pt x="28854" y="2060"/>
                  <a:pt x="28187" y="1726"/>
                  <a:pt x="27520" y="1393"/>
                </a:cubicBezTo>
                <a:cubicBezTo>
                  <a:pt x="27451" y="1365"/>
                  <a:pt x="27370" y="1349"/>
                  <a:pt x="27288" y="1349"/>
                </a:cubicBezTo>
                <a:cubicBezTo>
                  <a:pt x="27171" y="1349"/>
                  <a:pt x="27050" y="1381"/>
                  <a:pt x="26953" y="1459"/>
                </a:cubicBezTo>
                <a:cubicBezTo>
                  <a:pt x="26853" y="1526"/>
                  <a:pt x="26753" y="1559"/>
                  <a:pt x="26686" y="1659"/>
                </a:cubicBezTo>
                <a:cubicBezTo>
                  <a:pt x="25852" y="2293"/>
                  <a:pt x="25085" y="2994"/>
                  <a:pt x="24351" y="3694"/>
                </a:cubicBezTo>
                <a:cubicBezTo>
                  <a:pt x="22950" y="5028"/>
                  <a:pt x="21616" y="6363"/>
                  <a:pt x="20248" y="7697"/>
                </a:cubicBezTo>
                <a:cubicBezTo>
                  <a:pt x="20181" y="7797"/>
                  <a:pt x="20114" y="7864"/>
                  <a:pt x="19948" y="7897"/>
                </a:cubicBezTo>
                <a:lnTo>
                  <a:pt x="20081" y="7664"/>
                </a:lnTo>
                <a:cubicBezTo>
                  <a:pt x="20548" y="6830"/>
                  <a:pt x="21048" y="5996"/>
                  <a:pt x="21582" y="5195"/>
                </a:cubicBezTo>
                <a:cubicBezTo>
                  <a:pt x="21949" y="4561"/>
                  <a:pt x="22349" y="3961"/>
                  <a:pt x="22850" y="3394"/>
                </a:cubicBezTo>
                <a:cubicBezTo>
                  <a:pt x="23083" y="3127"/>
                  <a:pt x="23350" y="2894"/>
                  <a:pt x="23550" y="2627"/>
                </a:cubicBezTo>
                <a:cubicBezTo>
                  <a:pt x="23717" y="2327"/>
                  <a:pt x="23717" y="2226"/>
                  <a:pt x="23417" y="2060"/>
                </a:cubicBezTo>
                <a:cubicBezTo>
                  <a:pt x="22183" y="1359"/>
                  <a:pt x="20915" y="725"/>
                  <a:pt x="19681" y="58"/>
                </a:cubicBezTo>
                <a:cubicBezTo>
                  <a:pt x="19589" y="19"/>
                  <a:pt x="19502" y="0"/>
                  <a:pt x="19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3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3" name="Google Shape;743;p25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744" name="Google Shape;744;p25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5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5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5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5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5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5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5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5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5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5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5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5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5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5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5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5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5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5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5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5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5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5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5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8" name="Google Shape;768;p25"/>
          <p:cNvSpPr txBox="1">
            <a:spLocks noGrp="1"/>
          </p:cNvSpPr>
          <p:nvPr>
            <p:ph type="subTitle" idx="1"/>
          </p:nvPr>
        </p:nvSpPr>
        <p:spPr>
          <a:xfrm>
            <a:off x="1456025" y="2292575"/>
            <a:ext cx="6231900" cy="9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69" name="Google Shape;769;p2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25"/>
          <p:cNvSpPr/>
          <p:nvPr/>
        </p:nvSpPr>
        <p:spPr>
          <a:xfrm rot="-2574929">
            <a:off x="-521355" y="2358512"/>
            <a:ext cx="1261496" cy="1447545"/>
          </a:xfrm>
          <a:custGeom>
            <a:avLst/>
            <a:gdLst/>
            <a:ahLst/>
            <a:cxnLst/>
            <a:rect l="l" t="t" r="r" b="b"/>
            <a:pathLst>
              <a:path w="19982" h="22929" extrusionOk="0">
                <a:moveTo>
                  <a:pt x="14771" y="2191"/>
                </a:moveTo>
                <a:cubicBezTo>
                  <a:pt x="14824" y="2191"/>
                  <a:pt x="14882" y="2210"/>
                  <a:pt x="14944" y="2247"/>
                </a:cubicBezTo>
                <a:cubicBezTo>
                  <a:pt x="15545" y="2681"/>
                  <a:pt x="16145" y="3048"/>
                  <a:pt x="16746" y="3482"/>
                </a:cubicBezTo>
                <a:cubicBezTo>
                  <a:pt x="17013" y="3582"/>
                  <a:pt x="16979" y="3815"/>
                  <a:pt x="16879" y="4015"/>
                </a:cubicBezTo>
                <a:cubicBezTo>
                  <a:pt x="16646" y="4749"/>
                  <a:pt x="16312" y="5516"/>
                  <a:pt x="15979" y="6217"/>
                </a:cubicBezTo>
                <a:cubicBezTo>
                  <a:pt x="14878" y="8552"/>
                  <a:pt x="13677" y="10753"/>
                  <a:pt x="12543" y="13055"/>
                </a:cubicBezTo>
                <a:cubicBezTo>
                  <a:pt x="12443" y="13255"/>
                  <a:pt x="12309" y="13522"/>
                  <a:pt x="12176" y="13756"/>
                </a:cubicBezTo>
                <a:cubicBezTo>
                  <a:pt x="11642" y="14923"/>
                  <a:pt x="11108" y="16057"/>
                  <a:pt x="10375" y="17158"/>
                </a:cubicBezTo>
                <a:cubicBezTo>
                  <a:pt x="10008" y="17725"/>
                  <a:pt x="9774" y="18359"/>
                  <a:pt x="9441" y="18993"/>
                </a:cubicBezTo>
                <a:cubicBezTo>
                  <a:pt x="9307" y="19260"/>
                  <a:pt x="9140" y="19526"/>
                  <a:pt x="8974" y="19760"/>
                </a:cubicBezTo>
                <a:cubicBezTo>
                  <a:pt x="8873" y="19727"/>
                  <a:pt x="8840" y="19727"/>
                  <a:pt x="8807" y="19727"/>
                </a:cubicBezTo>
                <a:cubicBezTo>
                  <a:pt x="8540" y="19193"/>
                  <a:pt x="8306" y="18659"/>
                  <a:pt x="8040" y="18159"/>
                </a:cubicBezTo>
                <a:cubicBezTo>
                  <a:pt x="7472" y="16858"/>
                  <a:pt x="6939" y="15524"/>
                  <a:pt x="6305" y="14223"/>
                </a:cubicBezTo>
                <a:cubicBezTo>
                  <a:pt x="5504" y="12521"/>
                  <a:pt x="4704" y="10854"/>
                  <a:pt x="4003" y="9152"/>
                </a:cubicBezTo>
                <a:cubicBezTo>
                  <a:pt x="3770" y="8519"/>
                  <a:pt x="3436" y="7851"/>
                  <a:pt x="3136" y="7218"/>
                </a:cubicBezTo>
                <a:cubicBezTo>
                  <a:pt x="2936" y="6751"/>
                  <a:pt x="2936" y="6717"/>
                  <a:pt x="3336" y="6484"/>
                </a:cubicBezTo>
                <a:cubicBezTo>
                  <a:pt x="3503" y="6350"/>
                  <a:pt x="3670" y="6184"/>
                  <a:pt x="3937" y="6150"/>
                </a:cubicBezTo>
                <a:cubicBezTo>
                  <a:pt x="4270" y="6684"/>
                  <a:pt x="4470" y="7318"/>
                  <a:pt x="4704" y="7885"/>
                </a:cubicBezTo>
                <a:cubicBezTo>
                  <a:pt x="5504" y="9819"/>
                  <a:pt x="6272" y="11721"/>
                  <a:pt x="7005" y="13589"/>
                </a:cubicBezTo>
                <a:cubicBezTo>
                  <a:pt x="7270" y="14199"/>
                  <a:pt x="7386" y="14425"/>
                  <a:pt x="7662" y="14425"/>
                </a:cubicBezTo>
                <a:cubicBezTo>
                  <a:pt x="7840" y="14425"/>
                  <a:pt x="8083" y="14332"/>
                  <a:pt x="8473" y="14189"/>
                </a:cubicBezTo>
                <a:cubicBezTo>
                  <a:pt x="9441" y="13822"/>
                  <a:pt x="9874" y="13222"/>
                  <a:pt x="10208" y="12321"/>
                </a:cubicBezTo>
                <a:cubicBezTo>
                  <a:pt x="11475" y="9019"/>
                  <a:pt x="12976" y="5883"/>
                  <a:pt x="14377" y="2714"/>
                </a:cubicBezTo>
                <a:cubicBezTo>
                  <a:pt x="14444" y="2581"/>
                  <a:pt x="14511" y="2481"/>
                  <a:pt x="14544" y="2347"/>
                </a:cubicBezTo>
                <a:cubicBezTo>
                  <a:pt x="14607" y="2243"/>
                  <a:pt x="14682" y="2191"/>
                  <a:pt x="14771" y="2191"/>
                </a:cubicBezTo>
                <a:close/>
                <a:moveTo>
                  <a:pt x="15686" y="1"/>
                </a:moveTo>
                <a:cubicBezTo>
                  <a:pt x="15630" y="1"/>
                  <a:pt x="15572" y="5"/>
                  <a:pt x="15512" y="12"/>
                </a:cubicBezTo>
                <a:cubicBezTo>
                  <a:pt x="14811" y="79"/>
                  <a:pt x="14144" y="313"/>
                  <a:pt x="13443" y="379"/>
                </a:cubicBezTo>
                <a:cubicBezTo>
                  <a:pt x="13010" y="479"/>
                  <a:pt x="12710" y="680"/>
                  <a:pt x="12509" y="1047"/>
                </a:cubicBezTo>
                <a:cubicBezTo>
                  <a:pt x="12142" y="1747"/>
                  <a:pt x="11776" y="2481"/>
                  <a:pt x="11475" y="3215"/>
                </a:cubicBezTo>
                <a:cubicBezTo>
                  <a:pt x="10675" y="5316"/>
                  <a:pt x="9874" y="7351"/>
                  <a:pt x="9107" y="9386"/>
                </a:cubicBezTo>
                <a:cubicBezTo>
                  <a:pt x="9040" y="9519"/>
                  <a:pt x="9040" y="9686"/>
                  <a:pt x="8840" y="9753"/>
                </a:cubicBezTo>
                <a:cubicBezTo>
                  <a:pt x="8773" y="9586"/>
                  <a:pt x="8707" y="9486"/>
                  <a:pt x="8640" y="9386"/>
                </a:cubicBezTo>
                <a:cubicBezTo>
                  <a:pt x="8306" y="8519"/>
                  <a:pt x="7973" y="7585"/>
                  <a:pt x="7606" y="6717"/>
                </a:cubicBezTo>
                <a:cubicBezTo>
                  <a:pt x="7272" y="5917"/>
                  <a:pt x="6939" y="5149"/>
                  <a:pt x="6505" y="4382"/>
                </a:cubicBezTo>
                <a:cubicBezTo>
                  <a:pt x="6301" y="4064"/>
                  <a:pt x="6204" y="3947"/>
                  <a:pt x="5995" y="3947"/>
                </a:cubicBezTo>
                <a:cubicBezTo>
                  <a:pt x="5897" y="3947"/>
                  <a:pt x="5775" y="3973"/>
                  <a:pt x="5604" y="4015"/>
                </a:cubicBezTo>
                <a:cubicBezTo>
                  <a:pt x="4937" y="4182"/>
                  <a:pt x="4337" y="4416"/>
                  <a:pt x="3703" y="4582"/>
                </a:cubicBezTo>
                <a:cubicBezTo>
                  <a:pt x="3303" y="4716"/>
                  <a:pt x="2936" y="4916"/>
                  <a:pt x="2536" y="5183"/>
                </a:cubicBezTo>
                <a:cubicBezTo>
                  <a:pt x="1969" y="5583"/>
                  <a:pt x="1368" y="6017"/>
                  <a:pt x="801" y="6384"/>
                </a:cubicBezTo>
                <a:cubicBezTo>
                  <a:pt x="134" y="6784"/>
                  <a:pt x="0" y="7218"/>
                  <a:pt x="301" y="7951"/>
                </a:cubicBezTo>
                <a:cubicBezTo>
                  <a:pt x="1035" y="9686"/>
                  <a:pt x="1768" y="11387"/>
                  <a:pt x="2536" y="13088"/>
                </a:cubicBezTo>
                <a:cubicBezTo>
                  <a:pt x="3970" y="16091"/>
                  <a:pt x="5438" y="19093"/>
                  <a:pt x="6839" y="22062"/>
                </a:cubicBezTo>
                <a:cubicBezTo>
                  <a:pt x="6972" y="22262"/>
                  <a:pt x="7106" y="22462"/>
                  <a:pt x="7272" y="22695"/>
                </a:cubicBezTo>
                <a:cubicBezTo>
                  <a:pt x="7413" y="22836"/>
                  <a:pt x="7530" y="22928"/>
                  <a:pt x="7666" y="22928"/>
                </a:cubicBezTo>
                <a:cubicBezTo>
                  <a:pt x="7755" y="22928"/>
                  <a:pt x="7854" y="22888"/>
                  <a:pt x="7973" y="22795"/>
                </a:cubicBezTo>
                <a:cubicBezTo>
                  <a:pt x="8673" y="22295"/>
                  <a:pt x="9441" y="21795"/>
                  <a:pt x="9874" y="21027"/>
                </a:cubicBezTo>
                <a:cubicBezTo>
                  <a:pt x="10341" y="20227"/>
                  <a:pt x="10808" y="19426"/>
                  <a:pt x="11309" y="18626"/>
                </a:cubicBezTo>
                <a:cubicBezTo>
                  <a:pt x="13944" y="14456"/>
                  <a:pt x="16312" y="10120"/>
                  <a:pt x="18647" y="5783"/>
                </a:cubicBezTo>
                <a:cubicBezTo>
                  <a:pt x="19114" y="4916"/>
                  <a:pt x="19481" y="4049"/>
                  <a:pt x="19815" y="3115"/>
                </a:cubicBezTo>
                <a:cubicBezTo>
                  <a:pt x="19981" y="2681"/>
                  <a:pt x="19948" y="2548"/>
                  <a:pt x="19614" y="2347"/>
                </a:cubicBezTo>
                <a:cubicBezTo>
                  <a:pt x="18480" y="1647"/>
                  <a:pt x="17346" y="880"/>
                  <a:pt x="16212" y="179"/>
                </a:cubicBezTo>
                <a:cubicBezTo>
                  <a:pt x="16057" y="50"/>
                  <a:pt x="15882" y="1"/>
                  <a:pt x="156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28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847" name="Google Shape;847;p28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1" name="Google Shape;871;p28"/>
          <p:cNvGrpSpPr/>
          <p:nvPr/>
        </p:nvGrpSpPr>
        <p:grpSpPr>
          <a:xfrm rot="4993251">
            <a:off x="6627648" y="-831781"/>
            <a:ext cx="1429976" cy="1588318"/>
            <a:chOff x="5330850" y="2543100"/>
            <a:chExt cx="599425" cy="665800"/>
          </a:xfrm>
        </p:grpSpPr>
        <p:sp>
          <p:nvSpPr>
            <p:cNvPr id="872" name="Google Shape;872;p28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28"/>
          <p:cNvGrpSpPr/>
          <p:nvPr/>
        </p:nvGrpSpPr>
        <p:grpSpPr>
          <a:xfrm rot="3802984">
            <a:off x="-911968" y="1809831"/>
            <a:ext cx="2453878" cy="1896635"/>
            <a:chOff x="1564625" y="2516600"/>
            <a:chExt cx="801425" cy="619450"/>
          </a:xfrm>
        </p:grpSpPr>
        <p:sp>
          <p:nvSpPr>
            <p:cNvPr id="875" name="Google Shape;875;p28"/>
            <p:cNvSpPr/>
            <p:nvPr/>
          </p:nvSpPr>
          <p:spPr>
            <a:xfrm>
              <a:off x="1564625" y="2546425"/>
              <a:ext cx="743050" cy="589625"/>
            </a:xfrm>
            <a:custGeom>
              <a:avLst/>
              <a:gdLst/>
              <a:ahLst/>
              <a:cxnLst/>
              <a:rect l="l" t="t" r="r" b="b"/>
              <a:pathLst>
                <a:path w="29722" h="23585" extrusionOk="0">
                  <a:moveTo>
                    <a:pt x="16298" y="9348"/>
                  </a:moveTo>
                  <a:cubicBezTo>
                    <a:pt x="16383" y="9348"/>
                    <a:pt x="16490" y="9415"/>
                    <a:pt x="16679" y="9541"/>
                  </a:cubicBezTo>
                  <a:cubicBezTo>
                    <a:pt x="18313" y="10642"/>
                    <a:pt x="19281" y="12210"/>
                    <a:pt x="19581" y="14211"/>
                  </a:cubicBezTo>
                  <a:cubicBezTo>
                    <a:pt x="19848" y="15812"/>
                    <a:pt x="19414" y="17246"/>
                    <a:pt x="18447" y="18547"/>
                  </a:cubicBezTo>
                  <a:cubicBezTo>
                    <a:pt x="18080" y="19014"/>
                    <a:pt x="17680" y="19315"/>
                    <a:pt x="17179" y="19581"/>
                  </a:cubicBezTo>
                  <a:cubicBezTo>
                    <a:pt x="17029" y="19665"/>
                    <a:pt x="16896" y="19707"/>
                    <a:pt x="16758" y="19707"/>
                  </a:cubicBezTo>
                  <a:cubicBezTo>
                    <a:pt x="16621" y="19707"/>
                    <a:pt x="16479" y="19665"/>
                    <a:pt x="16312" y="19581"/>
                  </a:cubicBezTo>
                  <a:cubicBezTo>
                    <a:pt x="15511" y="19148"/>
                    <a:pt x="15011" y="18481"/>
                    <a:pt x="14644" y="17713"/>
                  </a:cubicBezTo>
                  <a:cubicBezTo>
                    <a:pt x="14177" y="16779"/>
                    <a:pt x="14044" y="15779"/>
                    <a:pt x="14144" y="14411"/>
                  </a:cubicBezTo>
                  <a:cubicBezTo>
                    <a:pt x="14244" y="12877"/>
                    <a:pt x="14911" y="11175"/>
                    <a:pt x="16012" y="9608"/>
                  </a:cubicBezTo>
                  <a:cubicBezTo>
                    <a:pt x="16135" y="9432"/>
                    <a:pt x="16203" y="9348"/>
                    <a:pt x="16298" y="9348"/>
                  </a:cubicBezTo>
                  <a:close/>
                  <a:moveTo>
                    <a:pt x="27220" y="1"/>
                  </a:moveTo>
                  <a:cubicBezTo>
                    <a:pt x="27070" y="1"/>
                    <a:pt x="26920" y="34"/>
                    <a:pt x="26753" y="101"/>
                  </a:cubicBezTo>
                  <a:cubicBezTo>
                    <a:pt x="25552" y="534"/>
                    <a:pt x="24384" y="1035"/>
                    <a:pt x="23184" y="1502"/>
                  </a:cubicBezTo>
                  <a:cubicBezTo>
                    <a:pt x="20048" y="2736"/>
                    <a:pt x="17213" y="4504"/>
                    <a:pt x="14844" y="6872"/>
                  </a:cubicBezTo>
                  <a:cubicBezTo>
                    <a:pt x="14295" y="7421"/>
                    <a:pt x="13746" y="7620"/>
                    <a:pt x="13067" y="7620"/>
                  </a:cubicBezTo>
                  <a:cubicBezTo>
                    <a:pt x="12963" y="7620"/>
                    <a:pt x="12854" y="7615"/>
                    <a:pt x="12743" y="7606"/>
                  </a:cubicBezTo>
                  <a:cubicBezTo>
                    <a:pt x="12608" y="7601"/>
                    <a:pt x="12474" y="7598"/>
                    <a:pt x="12342" y="7598"/>
                  </a:cubicBezTo>
                  <a:cubicBezTo>
                    <a:pt x="10009" y="7598"/>
                    <a:pt x="7974" y="8426"/>
                    <a:pt x="6238" y="9941"/>
                  </a:cubicBezTo>
                  <a:cubicBezTo>
                    <a:pt x="4871" y="11175"/>
                    <a:pt x="3803" y="12610"/>
                    <a:pt x="2902" y="14244"/>
                  </a:cubicBezTo>
                  <a:cubicBezTo>
                    <a:pt x="1535" y="16880"/>
                    <a:pt x="567" y="19682"/>
                    <a:pt x="67" y="22584"/>
                  </a:cubicBezTo>
                  <a:cubicBezTo>
                    <a:pt x="0" y="23117"/>
                    <a:pt x="67" y="23284"/>
                    <a:pt x="634" y="23418"/>
                  </a:cubicBezTo>
                  <a:cubicBezTo>
                    <a:pt x="1068" y="23518"/>
                    <a:pt x="1568" y="23551"/>
                    <a:pt x="2035" y="23584"/>
                  </a:cubicBezTo>
                  <a:cubicBezTo>
                    <a:pt x="2169" y="23584"/>
                    <a:pt x="2302" y="23584"/>
                    <a:pt x="2402" y="23451"/>
                  </a:cubicBezTo>
                  <a:cubicBezTo>
                    <a:pt x="2736" y="23117"/>
                    <a:pt x="3036" y="22850"/>
                    <a:pt x="3169" y="22350"/>
                  </a:cubicBezTo>
                  <a:cubicBezTo>
                    <a:pt x="3703" y="20349"/>
                    <a:pt x="4337" y="18414"/>
                    <a:pt x="5237" y="16579"/>
                  </a:cubicBezTo>
                  <a:cubicBezTo>
                    <a:pt x="6038" y="14945"/>
                    <a:pt x="6972" y="13377"/>
                    <a:pt x="8173" y="12009"/>
                  </a:cubicBezTo>
                  <a:cubicBezTo>
                    <a:pt x="9207" y="10775"/>
                    <a:pt x="10475" y="9874"/>
                    <a:pt x="12009" y="9407"/>
                  </a:cubicBezTo>
                  <a:cubicBezTo>
                    <a:pt x="12136" y="9382"/>
                    <a:pt x="12262" y="9318"/>
                    <a:pt x="12404" y="9318"/>
                  </a:cubicBezTo>
                  <a:cubicBezTo>
                    <a:pt x="12448" y="9318"/>
                    <a:pt x="12495" y="9325"/>
                    <a:pt x="12543" y="9341"/>
                  </a:cubicBezTo>
                  <a:cubicBezTo>
                    <a:pt x="12576" y="9508"/>
                    <a:pt x="12476" y="9574"/>
                    <a:pt x="12543" y="9741"/>
                  </a:cubicBezTo>
                  <a:cubicBezTo>
                    <a:pt x="12142" y="10408"/>
                    <a:pt x="11842" y="11109"/>
                    <a:pt x="11542" y="11809"/>
                  </a:cubicBezTo>
                  <a:cubicBezTo>
                    <a:pt x="11008" y="13277"/>
                    <a:pt x="10708" y="14778"/>
                    <a:pt x="10908" y="16379"/>
                  </a:cubicBezTo>
                  <a:cubicBezTo>
                    <a:pt x="11175" y="18314"/>
                    <a:pt x="12176" y="19782"/>
                    <a:pt x="14144" y="20449"/>
                  </a:cubicBezTo>
                  <a:cubicBezTo>
                    <a:pt x="15011" y="20749"/>
                    <a:pt x="15945" y="20949"/>
                    <a:pt x="16879" y="21116"/>
                  </a:cubicBezTo>
                  <a:cubicBezTo>
                    <a:pt x="17181" y="21174"/>
                    <a:pt x="17479" y="21204"/>
                    <a:pt x="17774" y="21204"/>
                  </a:cubicBezTo>
                  <a:cubicBezTo>
                    <a:pt x="18324" y="21204"/>
                    <a:pt x="18859" y="21100"/>
                    <a:pt x="19381" y="20882"/>
                  </a:cubicBezTo>
                  <a:cubicBezTo>
                    <a:pt x="20015" y="20616"/>
                    <a:pt x="20582" y="20215"/>
                    <a:pt x="21082" y="19748"/>
                  </a:cubicBezTo>
                  <a:cubicBezTo>
                    <a:pt x="23350" y="17647"/>
                    <a:pt x="23751" y="14978"/>
                    <a:pt x="22350" y="12276"/>
                  </a:cubicBezTo>
                  <a:cubicBezTo>
                    <a:pt x="21382" y="10542"/>
                    <a:pt x="19915" y="9374"/>
                    <a:pt x="18013" y="8707"/>
                  </a:cubicBezTo>
                  <a:cubicBezTo>
                    <a:pt x="17746" y="8607"/>
                    <a:pt x="17446" y="8574"/>
                    <a:pt x="17246" y="8407"/>
                  </a:cubicBezTo>
                  <a:cubicBezTo>
                    <a:pt x="17246" y="8207"/>
                    <a:pt x="17379" y="8107"/>
                    <a:pt x="17446" y="8040"/>
                  </a:cubicBezTo>
                  <a:cubicBezTo>
                    <a:pt x="18113" y="7373"/>
                    <a:pt x="18780" y="6772"/>
                    <a:pt x="19514" y="6205"/>
                  </a:cubicBezTo>
                  <a:cubicBezTo>
                    <a:pt x="21216" y="4771"/>
                    <a:pt x="23184" y="3803"/>
                    <a:pt x="25218" y="2970"/>
                  </a:cubicBezTo>
                  <a:cubicBezTo>
                    <a:pt x="26353" y="2536"/>
                    <a:pt x="27420" y="2102"/>
                    <a:pt x="28554" y="1702"/>
                  </a:cubicBezTo>
                  <a:cubicBezTo>
                    <a:pt x="28854" y="1569"/>
                    <a:pt x="29188" y="1435"/>
                    <a:pt x="29488" y="1268"/>
                  </a:cubicBezTo>
                  <a:cubicBezTo>
                    <a:pt x="29722" y="1168"/>
                    <a:pt x="29722" y="1001"/>
                    <a:pt x="29488" y="801"/>
                  </a:cubicBezTo>
                  <a:cubicBezTo>
                    <a:pt x="29355" y="735"/>
                    <a:pt x="29188" y="601"/>
                    <a:pt x="29021" y="568"/>
                  </a:cubicBezTo>
                  <a:cubicBezTo>
                    <a:pt x="28587" y="401"/>
                    <a:pt x="28154" y="268"/>
                    <a:pt x="27687" y="101"/>
                  </a:cubicBezTo>
                  <a:cubicBezTo>
                    <a:pt x="27520" y="34"/>
                    <a:pt x="27370" y="1"/>
                    <a:pt x="27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2040800" y="2516600"/>
              <a:ext cx="325250" cy="238350"/>
            </a:xfrm>
            <a:custGeom>
              <a:avLst/>
              <a:gdLst/>
              <a:ahLst/>
              <a:cxnLst/>
              <a:rect l="l" t="t" r="r" b="b"/>
              <a:pathLst>
                <a:path w="13010" h="9534" extrusionOk="0">
                  <a:moveTo>
                    <a:pt x="9854" y="1"/>
                  </a:moveTo>
                  <a:cubicBezTo>
                    <a:pt x="9775" y="1"/>
                    <a:pt x="9693" y="9"/>
                    <a:pt x="9607" y="26"/>
                  </a:cubicBezTo>
                  <a:cubicBezTo>
                    <a:pt x="8773" y="93"/>
                    <a:pt x="7873" y="126"/>
                    <a:pt x="7039" y="193"/>
                  </a:cubicBezTo>
                  <a:cubicBezTo>
                    <a:pt x="5035" y="223"/>
                    <a:pt x="3032" y="364"/>
                    <a:pt x="1029" y="364"/>
                  </a:cubicBezTo>
                  <a:cubicBezTo>
                    <a:pt x="831" y="364"/>
                    <a:pt x="632" y="363"/>
                    <a:pt x="434" y="360"/>
                  </a:cubicBezTo>
                  <a:cubicBezTo>
                    <a:pt x="267" y="360"/>
                    <a:pt x="134" y="393"/>
                    <a:pt x="34" y="560"/>
                  </a:cubicBezTo>
                  <a:cubicBezTo>
                    <a:pt x="0" y="727"/>
                    <a:pt x="34" y="860"/>
                    <a:pt x="167" y="927"/>
                  </a:cubicBezTo>
                  <a:cubicBezTo>
                    <a:pt x="868" y="1427"/>
                    <a:pt x="1501" y="2028"/>
                    <a:pt x="2502" y="2061"/>
                  </a:cubicBezTo>
                  <a:cubicBezTo>
                    <a:pt x="2703" y="2065"/>
                    <a:pt x="2904" y="2066"/>
                    <a:pt x="3105" y="2066"/>
                  </a:cubicBezTo>
                  <a:cubicBezTo>
                    <a:pt x="4739" y="2066"/>
                    <a:pt x="6372" y="1957"/>
                    <a:pt x="8006" y="1928"/>
                  </a:cubicBezTo>
                  <a:cubicBezTo>
                    <a:pt x="8473" y="1928"/>
                    <a:pt x="8940" y="1894"/>
                    <a:pt x="9474" y="1894"/>
                  </a:cubicBezTo>
                  <a:cubicBezTo>
                    <a:pt x="9440" y="2194"/>
                    <a:pt x="9340" y="2361"/>
                    <a:pt x="9207" y="2495"/>
                  </a:cubicBezTo>
                  <a:cubicBezTo>
                    <a:pt x="8707" y="3295"/>
                    <a:pt x="8306" y="4129"/>
                    <a:pt x="7806" y="4930"/>
                  </a:cubicBezTo>
                  <a:cubicBezTo>
                    <a:pt x="7205" y="5897"/>
                    <a:pt x="6605" y="6831"/>
                    <a:pt x="6005" y="7798"/>
                  </a:cubicBezTo>
                  <a:cubicBezTo>
                    <a:pt x="5671" y="8399"/>
                    <a:pt x="5771" y="8666"/>
                    <a:pt x="6338" y="9033"/>
                  </a:cubicBezTo>
                  <a:cubicBezTo>
                    <a:pt x="6605" y="9133"/>
                    <a:pt x="6805" y="9233"/>
                    <a:pt x="7039" y="9366"/>
                  </a:cubicBezTo>
                  <a:cubicBezTo>
                    <a:pt x="7283" y="9477"/>
                    <a:pt x="7524" y="9533"/>
                    <a:pt x="7752" y="9533"/>
                  </a:cubicBezTo>
                  <a:cubicBezTo>
                    <a:pt x="8206" y="9533"/>
                    <a:pt x="8606" y="9311"/>
                    <a:pt x="8873" y="8866"/>
                  </a:cubicBezTo>
                  <a:cubicBezTo>
                    <a:pt x="9807" y="7432"/>
                    <a:pt x="10775" y="6031"/>
                    <a:pt x="11642" y="4596"/>
                  </a:cubicBezTo>
                  <a:cubicBezTo>
                    <a:pt x="12142" y="3762"/>
                    <a:pt x="12643" y="2928"/>
                    <a:pt x="12876" y="1961"/>
                  </a:cubicBezTo>
                  <a:cubicBezTo>
                    <a:pt x="13010" y="1461"/>
                    <a:pt x="12976" y="1394"/>
                    <a:pt x="12509" y="1127"/>
                  </a:cubicBezTo>
                  <a:cubicBezTo>
                    <a:pt x="11842" y="793"/>
                    <a:pt x="11175" y="527"/>
                    <a:pt x="10508" y="193"/>
                  </a:cubicBezTo>
                  <a:cubicBezTo>
                    <a:pt x="10285" y="69"/>
                    <a:pt x="10081" y="1"/>
                    <a:pt x="9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28"/>
          <p:cNvGrpSpPr/>
          <p:nvPr/>
        </p:nvGrpSpPr>
        <p:grpSpPr>
          <a:xfrm rot="10800000">
            <a:off x="8348525" y="2191637"/>
            <a:ext cx="2384312" cy="2738076"/>
            <a:chOff x="1618800" y="-1482250"/>
            <a:chExt cx="2384550" cy="2738350"/>
          </a:xfrm>
        </p:grpSpPr>
        <p:sp>
          <p:nvSpPr>
            <p:cNvPr id="878" name="Google Shape;878;p28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_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9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884" name="Google Shape;884;p29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9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9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9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9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9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9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9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9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9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9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9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9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9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9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9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9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9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9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9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9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9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9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9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8" name="Google Shape;908;p29"/>
          <p:cNvGrpSpPr/>
          <p:nvPr/>
        </p:nvGrpSpPr>
        <p:grpSpPr>
          <a:xfrm rot="-1353860">
            <a:off x="-1424605" y="950227"/>
            <a:ext cx="2384423" cy="2738204"/>
            <a:chOff x="1618800" y="-1482250"/>
            <a:chExt cx="2384550" cy="2738350"/>
          </a:xfrm>
        </p:grpSpPr>
        <p:sp>
          <p:nvSpPr>
            <p:cNvPr id="909" name="Google Shape;909;p29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9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29"/>
          <p:cNvSpPr/>
          <p:nvPr/>
        </p:nvSpPr>
        <p:spPr>
          <a:xfrm rot="1638287">
            <a:off x="6672272" y="-374448"/>
            <a:ext cx="1261498" cy="1447547"/>
          </a:xfrm>
          <a:custGeom>
            <a:avLst/>
            <a:gdLst/>
            <a:ahLst/>
            <a:cxnLst/>
            <a:rect l="l" t="t" r="r" b="b"/>
            <a:pathLst>
              <a:path w="19982" h="22929" extrusionOk="0">
                <a:moveTo>
                  <a:pt x="14771" y="2191"/>
                </a:moveTo>
                <a:cubicBezTo>
                  <a:pt x="14824" y="2191"/>
                  <a:pt x="14882" y="2210"/>
                  <a:pt x="14944" y="2247"/>
                </a:cubicBezTo>
                <a:cubicBezTo>
                  <a:pt x="15545" y="2681"/>
                  <a:pt x="16145" y="3048"/>
                  <a:pt x="16746" y="3482"/>
                </a:cubicBezTo>
                <a:cubicBezTo>
                  <a:pt x="17013" y="3582"/>
                  <a:pt x="16979" y="3815"/>
                  <a:pt x="16879" y="4015"/>
                </a:cubicBezTo>
                <a:cubicBezTo>
                  <a:pt x="16646" y="4749"/>
                  <a:pt x="16312" y="5516"/>
                  <a:pt x="15979" y="6217"/>
                </a:cubicBezTo>
                <a:cubicBezTo>
                  <a:pt x="14878" y="8552"/>
                  <a:pt x="13677" y="10753"/>
                  <a:pt x="12543" y="13055"/>
                </a:cubicBezTo>
                <a:cubicBezTo>
                  <a:pt x="12443" y="13255"/>
                  <a:pt x="12309" y="13522"/>
                  <a:pt x="12176" y="13756"/>
                </a:cubicBezTo>
                <a:cubicBezTo>
                  <a:pt x="11642" y="14923"/>
                  <a:pt x="11108" y="16057"/>
                  <a:pt x="10375" y="17158"/>
                </a:cubicBezTo>
                <a:cubicBezTo>
                  <a:pt x="10008" y="17725"/>
                  <a:pt x="9774" y="18359"/>
                  <a:pt x="9441" y="18993"/>
                </a:cubicBezTo>
                <a:cubicBezTo>
                  <a:pt x="9307" y="19260"/>
                  <a:pt x="9140" y="19526"/>
                  <a:pt x="8974" y="19760"/>
                </a:cubicBezTo>
                <a:cubicBezTo>
                  <a:pt x="8873" y="19727"/>
                  <a:pt x="8840" y="19727"/>
                  <a:pt x="8807" y="19727"/>
                </a:cubicBezTo>
                <a:cubicBezTo>
                  <a:pt x="8540" y="19193"/>
                  <a:pt x="8306" y="18659"/>
                  <a:pt x="8040" y="18159"/>
                </a:cubicBezTo>
                <a:cubicBezTo>
                  <a:pt x="7472" y="16858"/>
                  <a:pt x="6939" y="15524"/>
                  <a:pt x="6305" y="14223"/>
                </a:cubicBezTo>
                <a:cubicBezTo>
                  <a:pt x="5504" y="12521"/>
                  <a:pt x="4704" y="10854"/>
                  <a:pt x="4003" y="9152"/>
                </a:cubicBezTo>
                <a:cubicBezTo>
                  <a:pt x="3770" y="8519"/>
                  <a:pt x="3436" y="7851"/>
                  <a:pt x="3136" y="7218"/>
                </a:cubicBezTo>
                <a:cubicBezTo>
                  <a:pt x="2936" y="6751"/>
                  <a:pt x="2936" y="6717"/>
                  <a:pt x="3336" y="6484"/>
                </a:cubicBezTo>
                <a:cubicBezTo>
                  <a:pt x="3503" y="6350"/>
                  <a:pt x="3670" y="6184"/>
                  <a:pt x="3937" y="6150"/>
                </a:cubicBezTo>
                <a:cubicBezTo>
                  <a:pt x="4270" y="6684"/>
                  <a:pt x="4470" y="7318"/>
                  <a:pt x="4704" y="7885"/>
                </a:cubicBezTo>
                <a:cubicBezTo>
                  <a:pt x="5504" y="9819"/>
                  <a:pt x="6272" y="11721"/>
                  <a:pt x="7005" y="13589"/>
                </a:cubicBezTo>
                <a:cubicBezTo>
                  <a:pt x="7270" y="14199"/>
                  <a:pt x="7386" y="14425"/>
                  <a:pt x="7662" y="14425"/>
                </a:cubicBezTo>
                <a:cubicBezTo>
                  <a:pt x="7840" y="14425"/>
                  <a:pt x="8083" y="14332"/>
                  <a:pt x="8473" y="14189"/>
                </a:cubicBezTo>
                <a:cubicBezTo>
                  <a:pt x="9441" y="13822"/>
                  <a:pt x="9874" y="13222"/>
                  <a:pt x="10208" y="12321"/>
                </a:cubicBezTo>
                <a:cubicBezTo>
                  <a:pt x="11475" y="9019"/>
                  <a:pt x="12976" y="5883"/>
                  <a:pt x="14377" y="2714"/>
                </a:cubicBezTo>
                <a:cubicBezTo>
                  <a:pt x="14444" y="2581"/>
                  <a:pt x="14511" y="2481"/>
                  <a:pt x="14544" y="2347"/>
                </a:cubicBezTo>
                <a:cubicBezTo>
                  <a:pt x="14607" y="2243"/>
                  <a:pt x="14682" y="2191"/>
                  <a:pt x="14771" y="2191"/>
                </a:cubicBezTo>
                <a:close/>
                <a:moveTo>
                  <a:pt x="15686" y="1"/>
                </a:moveTo>
                <a:cubicBezTo>
                  <a:pt x="15630" y="1"/>
                  <a:pt x="15572" y="5"/>
                  <a:pt x="15512" y="12"/>
                </a:cubicBezTo>
                <a:cubicBezTo>
                  <a:pt x="14811" y="79"/>
                  <a:pt x="14144" y="313"/>
                  <a:pt x="13443" y="379"/>
                </a:cubicBezTo>
                <a:cubicBezTo>
                  <a:pt x="13010" y="479"/>
                  <a:pt x="12710" y="680"/>
                  <a:pt x="12509" y="1047"/>
                </a:cubicBezTo>
                <a:cubicBezTo>
                  <a:pt x="12142" y="1747"/>
                  <a:pt x="11776" y="2481"/>
                  <a:pt x="11475" y="3215"/>
                </a:cubicBezTo>
                <a:cubicBezTo>
                  <a:pt x="10675" y="5316"/>
                  <a:pt x="9874" y="7351"/>
                  <a:pt x="9107" y="9386"/>
                </a:cubicBezTo>
                <a:cubicBezTo>
                  <a:pt x="9040" y="9519"/>
                  <a:pt x="9040" y="9686"/>
                  <a:pt x="8840" y="9753"/>
                </a:cubicBezTo>
                <a:cubicBezTo>
                  <a:pt x="8773" y="9586"/>
                  <a:pt x="8707" y="9486"/>
                  <a:pt x="8640" y="9386"/>
                </a:cubicBezTo>
                <a:cubicBezTo>
                  <a:pt x="8306" y="8519"/>
                  <a:pt x="7973" y="7585"/>
                  <a:pt x="7606" y="6717"/>
                </a:cubicBezTo>
                <a:cubicBezTo>
                  <a:pt x="7272" y="5917"/>
                  <a:pt x="6939" y="5149"/>
                  <a:pt x="6505" y="4382"/>
                </a:cubicBezTo>
                <a:cubicBezTo>
                  <a:pt x="6301" y="4064"/>
                  <a:pt x="6204" y="3947"/>
                  <a:pt x="5995" y="3947"/>
                </a:cubicBezTo>
                <a:cubicBezTo>
                  <a:pt x="5897" y="3947"/>
                  <a:pt x="5775" y="3973"/>
                  <a:pt x="5604" y="4015"/>
                </a:cubicBezTo>
                <a:cubicBezTo>
                  <a:pt x="4937" y="4182"/>
                  <a:pt x="4337" y="4416"/>
                  <a:pt x="3703" y="4582"/>
                </a:cubicBezTo>
                <a:cubicBezTo>
                  <a:pt x="3303" y="4716"/>
                  <a:pt x="2936" y="4916"/>
                  <a:pt x="2536" y="5183"/>
                </a:cubicBezTo>
                <a:cubicBezTo>
                  <a:pt x="1969" y="5583"/>
                  <a:pt x="1368" y="6017"/>
                  <a:pt x="801" y="6384"/>
                </a:cubicBezTo>
                <a:cubicBezTo>
                  <a:pt x="134" y="6784"/>
                  <a:pt x="0" y="7218"/>
                  <a:pt x="301" y="7951"/>
                </a:cubicBezTo>
                <a:cubicBezTo>
                  <a:pt x="1035" y="9686"/>
                  <a:pt x="1768" y="11387"/>
                  <a:pt x="2536" y="13088"/>
                </a:cubicBezTo>
                <a:cubicBezTo>
                  <a:pt x="3970" y="16091"/>
                  <a:pt x="5438" y="19093"/>
                  <a:pt x="6839" y="22062"/>
                </a:cubicBezTo>
                <a:cubicBezTo>
                  <a:pt x="6972" y="22262"/>
                  <a:pt x="7106" y="22462"/>
                  <a:pt x="7272" y="22695"/>
                </a:cubicBezTo>
                <a:cubicBezTo>
                  <a:pt x="7413" y="22836"/>
                  <a:pt x="7530" y="22928"/>
                  <a:pt x="7666" y="22928"/>
                </a:cubicBezTo>
                <a:cubicBezTo>
                  <a:pt x="7755" y="22928"/>
                  <a:pt x="7854" y="22888"/>
                  <a:pt x="7973" y="22795"/>
                </a:cubicBezTo>
                <a:cubicBezTo>
                  <a:pt x="8673" y="22295"/>
                  <a:pt x="9441" y="21795"/>
                  <a:pt x="9874" y="21027"/>
                </a:cubicBezTo>
                <a:cubicBezTo>
                  <a:pt x="10341" y="20227"/>
                  <a:pt x="10808" y="19426"/>
                  <a:pt x="11309" y="18626"/>
                </a:cubicBezTo>
                <a:cubicBezTo>
                  <a:pt x="13944" y="14456"/>
                  <a:pt x="16312" y="10120"/>
                  <a:pt x="18647" y="5783"/>
                </a:cubicBezTo>
                <a:cubicBezTo>
                  <a:pt x="19114" y="4916"/>
                  <a:pt x="19481" y="4049"/>
                  <a:pt x="19815" y="3115"/>
                </a:cubicBezTo>
                <a:cubicBezTo>
                  <a:pt x="19981" y="2681"/>
                  <a:pt x="19948" y="2548"/>
                  <a:pt x="19614" y="2347"/>
                </a:cubicBezTo>
                <a:cubicBezTo>
                  <a:pt x="18480" y="1647"/>
                  <a:pt x="17346" y="880"/>
                  <a:pt x="16212" y="179"/>
                </a:cubicBezTo>
                <a:cubicBezTo>
                  <a:pt x="16057" y="50"/>
                  <a:pt x="15882" y="1"/>
                  <a:pt x="156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4" name="Google Shape;914;p29"/>
          <p:cNvGrpSpPr/>
          <p:nvPr/>
        </p:nvGrpSpPr>
        <p:grpSpPr>
          <a:xfrm rot="-1736909" flipH="1">
            <a:off x="8107160" y="1627367"/>
            <a:ext cx="1700478" cy="1888774"/>
            <a:chOff x="5330850" y="2543100"/>
            <a:chExt cx="599425" cy="665800"/>
          </a:xfrm>
        </p:grpSpPr>
        <p:sp>
          <p:nvSpPr>
            <p:cNvPr id="915" name="Google Shape;915;p29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7" name="Google Shape;917;p29"/>
          <p:cNvSpPr/>
          <p:nvPr/>
        </p:nvSpPr>
        <p:spPr>
          <a:xfrm rot="-1991581" flipH="1">
            <a:off x="590312" y="4445125"/>
            <a:ext cx="2222195" cy="1909482"/>
          </a:xfrm>
          <a:custGeom>
            <a:avLst/>
            <a:gdLst/>
            <a:ahLst/>
            <a:cxnLst/>
            <a:rect l="l" t="t" r="r" b="b"/>
            <a:pathLst>
              <a:path w="38615" h="33181" extrusionOk="0">
                <a:moveTo>
                  <a:pt x="38406" y="14567"/>
                </a:moveTo>
                <a:lnTo>
                  <a:pt x="38406" y="14567"/>
                </a:lnTo>
                <a:cubicBezTo>
                  <a:pt x="38447" y="14567"/>
                  <a:pt x="38495" y="15009"/>
                  <a:pt x="38481" y="15490"/>
                </a:cubicBezTo>
                <a:cubicBezTo>
                  <a:pt x="38481" y="15657"/>
                  <a:pt x="38448" y="15824"/>
                  <a:pt x="38448" y="15991"/>
                </a:cubicBezTo>
                <a:cubicBezTo>
                  <a:pt x="38410" y="16123"/>
                  <a:pt x="38394" y="16267"/>
                  <a:pt x="38381" y="16409"/>
                </a:cubicBezTo>
                <a:lnTo>
                  <a:pt x="38381" y="16409"/>
                </a:lnTo>
                <a:cubicBezTo>
                  <a:pt x="38330" y="15035"/>
                  <a:pt x="38364" y="14567"/>
                  <a:pt x="38406" y="14567"/>
                </a:cubicBezTo>
                <a:close/>
                <a:moveTo>
                  <a:pt x="38466" y="18164"/>
                </a:moveTo>
                <a:lnTo>
                  <a:pt x="38466" y="18164"/>
                </a:lnTo>
                <a:cubicBezTo>
                  <a:pt x="38472" y="18251"/>
                  <a:pt x="38477" y="18338"/>
                  <a:pt x="38481" y="18426"/>
                </a:cubicBezTo>
                <a:cubicBezTo>
                  <a:pt x="38476" y="18337"/>
                  <a:pt x="38471" y="18250"/>
                  <a:pt x="38466" y="18164"/>
                </a:cubicBezTo>
                <a:close/>
                <a:moveTo>
                  <a:pt x="16684" y="4139"/>
                </a:moveTo>
                <a:cubicBezTo>
                  <a:pt x="17360" y="4139"/>
                  <a:pt x="18034" y="4165"/>
                  <a:pt x="18701" y="4215"/>
                </a:cubicBezTo>
                <a:cubicBezTo>
                  <a:pt x="21136" y="4416"/>
                  <a:pt x="23604" y="4883"/>
                  <a:pt x="25939" y="5550"/>
                </a:cubicBezTo>
                <a:cubicBezTo>
                  <a:pt x="28141" y="6184"/>
                  <a:pt x="30309" y="7051"/>
                  <a:pt x="32277" y="8352"/>
                </a:cubicBezTo>
                <a:cubicBezTo>
                  <a:pt x="35365" y="10381"/>
                  <a:pt x="37675" y="13369"/>
                  <a:pt x="38316" y="16951"/>
                </a:cubicBezTo>
                <a:lnTo>
                  <a:pt x="38316" y="16951"/>
                </a:lnTo>
                <a:cubicBezTo>
                  <a:pt x="38243" y="17401"/>
                  <a:pt x="38129" y="17830"/>
                  <a:pt x="38014" y="18259"/>
                </a:cubicBezTo>
                <a:cubicBezTo>
                  <a:pt x="37714" y="19293"/>
                  <a:pt x="37314" y="20260"/>
                  <a:pt x="36780" y="21194"/>
                </a:cubicBezTo>
                <a:cubicBezTo>
                  <a:pt x="35713" y="23029"/>
                  <a:pt x="34278" y="24563"/>
                  <a:pt x="32544" y="25731"/>
                </a:cubicBezTo>
                <a:cubicBezTo>
                  <a:pt x="29393" y="27965"/>
                  <a:pt x="25627" y="28945"/>
                  <a:pt x="21838" y="28945"/>
                </a:cubicBezTo>
                <a:cubicBezTo>
                  <a:pt x="21215" y="28945"/>
                  <a:pt x="20590" y="28918"/>
                  <a:pt x="19968" y="28866"/>
                </a:cubicBezTo>
                <a:cubicBezTo>
                  <a:pt x="17600" y="28666"/>
                  <a:pt x="15198" y="28133"/>
                  <a:pt x="12963" y="27332"/>
                </a:cubicBezTo>
                <a:cubicBezTo>
                  <a:pt x="10928" y="26632"/>
                  <a:pt x="8960" y="25664"/>
                  <a:pt x="7259" y="24330"/>
                </a:cubicBezTo>
                <a:cubicBezTo>
                  <a:pt x="5591" y="23029"/>
                  <a:pt x="4290" y="21361"/>
                  <a:pt x="3456" y="19426"/>
                </a:cubicBezTo>
                <a:cubicBezTo>
                  <a:pt x="3050" y="18552"/>
                  <a:pt x="2820" y="17647"/>
                  <a:pt x="2655" y="16714"/>
                </a:cubicBezTo>
                <a:lnTo>
                  <a:pt x="2655" y="16714"/>
                </a:lnTo>
                <a:cubicBezTo>
                  <a:pt x="2666" y="16651"/>
                  <a:pt x="2677" y="16588"/>
                  <a:pt x="2689" y="16524"/>
                </a:cubicBezTo>
                <a:cubicBezTo>
                  <a:pt x="3423" y="12722"/>
                  <a:pt x="6025" y="9486"/>
                  <a:pt x="9494" y="7818"/>
                </a:cubicBezTo>
                <a:cubicBezTo>
                  <a:pt x="10361" y="7384"/>
                  <a:pt x="11295" y="7084"/>
                  <a:pt x="12196" y="6884"/>
                </a:cubicBezTo>
                <a:cubicBezTo>
                  <a:pt x="12296" y="6884"/>
                  <a:pt x="12263" y="4983"/>
                  <a:pt x="12196" y="4816"/>
                </a:cubicBezTo>
                <a:cubicBezTo>
                  <a:pt x="12210" y="4809"/>
                  <a:pt x="12217" y="4713"/>
                  <a:pt x="12219" y="4567"/>
                </a:cubicBezTo>
                <a:lnTo>
                  <a:pt x="12219" y="4567"/>
                </a:lnTo>
                <a:cubicBezTo>
                  <a:pt x="13686" y="4269"/>
                  <a:pt x="15190" y="4139"/>
                  <a:pt x="16684" y="4139"/>
                </a:cubicBezTo>
                <a:close/>
                <a:moveTo>
                  <a:pt x="16541" y="1"/>
                </a:moveTo>
                <a:cubicBezTo>
                  <a:pt x="13331" y="1"/>
                  <a:pt x="10136" y="601"/>
                  <a:pt x="7292" y="2214"/>
                </a:cubicBezTo>
                <a:cubicBezTo>
                  <a:pt x="5358" y="3315"/>
                  <a:pt x="3690" y="4849"/>
                  <a:pt x="2522" y="6784"/>
                </a:cubicBezTo>
                <a:cubicBezTo>
                  <a:pt x="1322" y="8785"/>
                  <a:pt x="654" y="11120"/>
                  <a:pt x="321" y="13455"/>
                </a:cubicBezTo>
                <a:cubicBezTo>
                  <a:pt x="154" y="14556"/>
                  <a:pt x="87" y="15724"/>
                  <a:pt x="87" y="16891"/>
                </a:cubicBezTo>
                <a:cubicBezTo>
                  <a:pt x="75" y="17263"/>
                  <a:pt x="64" y="17637"/>
                  <a:pt x="54" y="18012"/>
                </a:cubicBezTo>
                <a:lnTo>
                  <a:pt x="54" y="18012"/>
                </a:lnTo>
                <a:cubicBezTo>
                  <a:pt x="54" y="18011"/>
                  <a:pt x="53" y="18010"/>
                  <a:pt x="52" y="18010"/>
                </a:cubicBezTo>
                <a:cubicBezTo>
                  <a:pt x="7" y="18010"/>
                  <a:pt x="0" y="19939"/>
                  <a:pt x="32" y="20483"/>
                </a:cubicBezTo>
                <a:lnTo>
                  <a:pt x="32" y="20483"/>
                </a:lnTo>
                <a:cubicBezTo>
                  <a:pt x="39" y="21314"/>
                  <a:pt x="66" y="22144"/>
                  <a:pt x="121" y="22962"/>
                </a:cubicBezTo>
                <a:cubicBezTo>
                  <a:pt x="287" y="25331"/>
                  <a:pt x="855" y="27699"/>
                  <a:pt x="2256" y="29700"/>
                </a:cubicBezTo>
                <a:cubicBezTo>
                  <a:pt x="2856" y="30634"/>
                  <a:pt x="3657" y="31402"/>
                  <a:pt x="4524" y="32002"/>
                </a:cubicBezTo>
                <a:lnTo>
                  <a:pt x="4524" y="31368"/>
                </a:lnTo>
                <a:lnTo>
                  <a:pt x="4524" y="29901"/>
                </a:lnTo>
                <a:lnTo>
                  <a:pt x="4524" y="28466"/>
                </a:lnTo>
                <a:cubicBezTo>
                  <a:pt x="4524" y="28366"/>
                  <a:pt x="4591" y="27866"/>
                  <a:pt x="4524" y="27832"/>
                </a:cubicBezTo>
                <a:cubicBezTo>
                  <a:pt x="2789" y="26632"/>
                  <a:pt x="1588" y="24830"/>
                  <a:pt x="921" y="22862"/>
                </a:cubicBezTo>
                <a:cubicBezTo>
                  <a:pt x="488" y="21728"/>
                  <a:pt x="287" y="20527"/>
                  <a:pt x="154" y="19326"/>
                </a:cubicBezTo>
                <a:cubicBezTo>
                  <a:pt x="152" y="19303"/>
                  <a:pt x="150" y="19280"/>
                  <a:pt x="148" y="19256"/>
                </a:cubicBezTo>
                <a:lnTo>
                  <a:pt x="148" y="19256"/>
                </a:lnTo>
                <a:cubicBezTo>
                  <a:pt x="167" y="18977"/>
                  <a:pt x="191" y="18698"/>
                  <a:pt x="221" y="18426"/>
                </a:cubicBezTo>
                <a:cubicBezTo>
                  <a:pt x="560" y="15090"/>
                  <a:pt x="1611" y="11816"/>
                  <a:pt x="3756" y="9271"/>
                </a:cubicBezTo>
                <a:lnTo>
                  <a:pt x="3756" y="9271"/>
                </a:lnTo>
                <a:cubicBezTo>
                  <a:pt x="3555" y="9665"/>
                  <a:pt x="3377" y="10070"/>
                  <a:pt x="3223" y="10487"/>
                </a:cubicBezTo>
                <a:cubicBezTo>
                  <a:pt x="2823" y="11521"/>
                  <a:pt x="2589" y="12621"/>
                  <a:pt x="2489" y="13689"/>
                </a:cubicBezTo>
                <a:cubicBezTo>
                  <a:pt x="2389" y="15524"/>
                  <a:pt x="2389" y="17392"/>
                  <a:pt x="2456" y="19226"/>
                </a:cubicBezTo>
                <a:cubicBezTo>
                  <a:pt x="2522" y="21394"/>
                  <a:pt x="3156" y="23563"/>
                  <a:pt x="4324" y="25397"/>
                </a:cubicBezTo>
                <a:cubicBezTo>
                  <a:pt x="6825" y="29400"/>
                  <a:pt x="11596" y="31435"/>
                  <a:pt x="15999" y="32502"/>
                </a:cubicBezTo>
                <a:cubicBezTo>
                  <a:pt x="17860" y="32942"/>
                  <a:pt x="19771" y="33181"/>
                  <a:pt x="21672" y="33181"/>
                </a:cubicBezTo>
                <a:cubicBezTo>
                  <a:pt x="24678" y="33181"/>
                  <a:pt x="27658" y="32583"/>
                  <a:pt x="30376" y="31235"/>
                </a:cubicBezTo>
                <a:cubicBezTo>
                  <a:pt x="34445" y="29200"/>
                  <a:pt x="37514" y="25564"/>
                  <a:pt x="38315" y="21028"/>
                </a:cubicBezTo>
                <a:cubicBezTo>
                  <a:pt x="38615" y="19360"/>
                  <a:pt x="38515" y="17658"/>
                  <a:pt x="38515" y="15991"/>
                </a:cubicBezTo>
                <a:cubicBezTo>
                  <a:pt x="38515" y="14656"/>
                  <a:pt x="38481" y="13355"/>
                  <a:pt x="38181" y="12054"/>
                </a:cubicBezTo>
                <a:cubicBezTo>
                  <a:pt x="37681" y="9920"/>
                  <a:pt x="36513" y="8052"/>
                  <a:pt x="35012" y="6484"/>
                </a:cubicBezTo>
                <a:cubicBezTo>
                  <a:pt x="31610" y="2915"/>
                  <a:pt x="26706" y="1347"/>
                  <a:pt x="22003" y="513"/>
                </a:cubicBezTo>
                <a:cubicBezTo>
                  <a:pt x="20219" y="197"/>
                  <a:pt x="18378" y="1"/>
                  <a:pt x="16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3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45" name="Google Shape;45;p3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3"/>
          <p:cNvSpPr txBox="1">
            <a:spLocks noGrp="1"/>
          </p:cNvSpPr>
          <p:nvPr>
            <p:ph type="title"/>
          </p:nvPr>
        </p:nvSpPr>
        <p:spPr>
          <a:xfrm>
            <a:off x="951000" y="2691375"/>
            <a:ext cx="7242000" cy="10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0" name="Google Shape;70;p3"/>
          <p:cNvSpPr txBox="1">
            <a:spLocks noGrp="1"/>
          </p:cNvSpPr>
          <p:nvPr>
            <p:ph type="title" idx="2" hasCustomPrompt="1"/>
          </p:nvPr>
        </p:nvSpPr>
        <p:spPr>
          <a:xfrm>
            <a:off x="3565000" y="1175150"/>
            <a:ext cx="20145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71" name="Google Shape;71;p3"/>
          <p:cNvGrpSpPr/>
          <p:nvPr/>
        </p:nvGrpSpPr>
        <p:grpSpPr>
          <a:xfrm rot="1252902">
            <a:off x="8353173" y="2501504"/>
            <a:ext cx="724743" cy="1887484"/>
            <a:chOff x="5330650" y="3812325"/>
            <a:chExt cx="231850" cy="603800"/>
          </a:xfrm>
        </p:grpSpPr>
        <p:sp>
          <p:nvSpPr>
            <p:cNvPr id="72" name="Google Shape;72;p3"/>
            <p:cNvSpPr/>
            <p:nvPr/>
          </p:nvSpPr>
          <p:spPr>
            <a:xfrm>
              <a:off x="5330650" y="3812325"/>
              <a:ext cx="231850" cy="517900"/>
            </a:xfrm>
            <a:custGeom>
              <a:avLst/>
              <a:gdLst/>
              <a:ahLst/>
              <a:cxnLst/>
              <a:rect l="l" t="t" r="r" b="b"/>
              <a:pathLst>
                <a:path w="9274" h="20716" extrusionOk="0">
                  <a:moveTo>
                    <a:pt x="5576" y="1"/>
                  </a:moveTo>
                  <a:cubicBezTo>
                    <a:pt x="5167" y="1"/>
                    <a:pt x="4758" y="57"/>
                    <a:pt x="4370" y="168"/>
                  </a:cubicBezTo>
                  <a:cubicBezTo>
                    <a:pt x="2135" y="768"/>
                    <a:pt x="801" y="2970"/>
                    <a:pt x="34" y="5005"/>
                  </a:cubicBezTo>
                  <a:cubicBezTo>
                    <a:pt x="0" y="5138"/>
                    <a:pt x="34" y="5505"/>
                    <a:pt x="34" y="5638"/>
                  </a:cubicBezTo>
                  <a:lnTo>
                    <a:pt x="34" y="7106"/>
                  </a:lnTo>
                  <a:lnTo>
                    <a:pt x="34" y="8540"/>
                  </a:lnTo>
                  <a:cubicBezTo>
                    <a:pt x="134" y="8674"/>
                    <a:pt x="167" y="9007"/>
                    <a:pt x="134" y="9141"/>
                  </a:cubicBezTo>
                  <a:cubicBezTo>
                    <a:pt x="801" y="7273"/>
                    <a:pt x="1968" y="5338"/>
                    <a:pt x="3836" y="4504"/>
                  </a:cubicBezTo>
                  <a:cubicBezTo>
                    <a:pt x="4395" y="4256"/>
                    <a:pt x="5037" y="4123"/>
                    <a:pt x="5680" y="4123"/>
                  </a:cubicBezTo>
                  <a:cubicBezTo>
                    <a:pt x="6763" y="4123"/>
                    <a:pt x="7849" y="4501"/>
                    <a:pt x="8540" y="5338"/>
                  </a:cubicBezTo>
                  <a:cubicBezTo>
                    <a:pt x="8596" y="5414"/>
                    <a:pt x="8650" y="5489"/>
                    <a:pt x="8699" y="5565"/>
                  </a:cubicBezTo>
                  <a:lnTo>
                    <a:pt x="8699" y="5565"/>
                  </a:lnTo>
                  <a:cubicBezTo>
                    <a:pt x="8402" y="6177"/>
                    <a:pt x="8012" y="6733"/>
                    <a:pt x="7539" y="7206"/>
                  </a:cubicBezTo>
                  <a:cubicBezTo>
                    <a:pt x="6105" y="8841"/>
                    <a:pt x="4103" y="9975"/>
                    <a:pt x="2836" y="11809"/>
                  </a:cubicBezTo>
                  <a:cubicBezTo>
                    <a:pt x="2168" y="12810"/>
                    <a:pt x="1835" y="13844"/>
                    <a:pt x="1802" y="15045"/>
                  </a:cubicBezTo>
                  <a:cubicBezTo>
                    <a:pt x="1800" y="15106"/>
                    <a:pt x="1799" y="15167"/>
                    <a:pt x="1797" y="15228"/>
                  </a:cubicBezTo>
                  <a:lnTo>
                    <a:pt x="1797" y="15228"/>
                  </a:lnTo>
                  <a:cubicBezTo>
                    <a:pt x="1794" y="15248"/>
                    <a:pt x="1793" y="15293"/>
                    <a:pt x="1793" y="15367"/>
                  </a:cubicBezTo>
                  <a:lnTo>
                    <a:pt x="1793" y="15367"/>
                  </a:lnTo>
                  <a:cubicBezTo>
                    <a:pt x="1759" y="16656"/>
                    <a:pt x="1709" y="17919"/>
                    <a:pt x="1802" y="19181"/>
                  </a:cubicBezTo>
                  <a:cubicBezTo>
                    <a:pt x="1835" y="19714"/>
                    <a:pt x="1968" y="20214"/>
                    <a:pt x="2201" y="20714"/>
                  </a:cubicBezTo>
                  <a:lnTo>
                    <a:pt x="2201" y="20714"/>
                  </a:lnTo>
                  <a:cubicBezTo>
                    <a:pt x="2169" y="20641"/>
                    <a:pt x="2202" y="20148"/>
                    <a:pt x="2202" y="20115"/>
                  </a:cubicBezTo>
                  <a:lnTo>
                    <a:pt x="2202" y="18648"/>
                  </a:lnTo>
                  <a:lnTo>
                    <a:pt x="2202" y="17180"/>
                  </a:lnTo>
                  <a:cubicBezTo>
                    <a:pt x="2202" y="17166"/>
                    <a:pt x="2202" y="17151"/>
                    <a:pt x="2203" y="17135"/>
                  </a:cubicBezTo>
                  <a:lnTo>
                    <a:pt x="2203" y="17135"/>
                  </a:lnTo>
                  <a:cubicBezTo>
                    <a:pt x="2634" y="16169"/>
                    <a:pt x="3224" y="15359"/>
                    <a:pt x="4003" y="14645"/>
                  </a:cubicBezTo>
                  <a:cubicBezTo>
                    <a:pt x="5538" y="13144"/>
                    <a:pt x="7506" y="11976"/>
                    <a:pt x="8540" y="10008"/>
                  </a:cubicBezTo>
                  <a:cubicBezTo>
                    <a:pt x="9073" y="8974"/>
                    <a:pt x="9207" y="7940"/>
                    <a:pt x="9207" y="6773"/>
                  </a:cubicBezTo>
                  <a:cubicBezTo>
                    <a:pt x="9207" y="6756"/>
                    <a:pt x="9207" y="6739"/>
                    <a:pt x="9207" y="6722"/>
                  </a:cubicBezTo>
                  <a:lnTo>
                    <a:pt x="9207" y="6722"/>
                  </a:lnTo>
                  <a:cubicBezTo>
                    <a:pt x="9220" y="6791"/>
                    <a:pt x="9236" y="6865"/>
                    <a:pt x="9274" y="6939"/>
                  </a:cubicBezTo>
                  <a:lnTo>
                    <a:pt x="9274" y="3604"/>
                  </a:lnTo>
                  <a:cubicBezTo>
                    <a:pt x="9258" y="3682"/>
                    <a:pt x="9244" y="3757"/>
                    <a:pt x="9231" y="3829"/>
                  </a:cubicBezTo>
                  <a:lnTo>
                    <a:pt x="9231" y="3829"/>
                  </a:lnTo>
                  <a:cubicBezTo>
                    <a:pt x="9227" y="3608"/>
                    <a:pt x="9219" y="3389"/>
                    <a:pt x="9207" y="3170"/>
                  </a:cubicBezTo>
                  <a:cubicBezTo>
                    <a:pt x="9173" y="2670"/>
                    <a:pt x="9073" y="2203"/>
                    <a:pt x="8840" y="1802"/>
                  </a:cubicBezTo>
                  <a:cubicBezTo>
                    <a:pt x="8204" y="581"/>
                    <a:pt x="6889" y="1"/>
                    <a:pt x="5576" y="1"/>
                  </a:cubicBezTo>
                  <a:close/>
                  <a:moveTo>
                    <a:pt x="2201" y="20714"/>
                  </a:moveTo>
                  <a:cubicBezTo>
                    <a:pt x="2201" y="20715"/>
                    <a:pt x="2202" y="20715"/>
                    <a:pt x="2202" y="20716"/>
                  </a:cubicBezTo>
                  <a:cubicBezTo>
                    <a:pt x="2202" y="20715"/>
                    <a:pt x="2201" y="20715"/>
                    <a:pt x="2201" y="207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351500" y="4347725"/>
              <a:ext cx="87575" cy="68400"/>
            </a:xfrm>
            <a:custGeom>
              <a:avLst/>
              <a:gdLst/>
              <a:ahLst/>
              <a:cxnLst/>
              <a:rect l="l" t="t" r="r" b="b"/>
              <a:pathLst>
                <a:path w="3503" h="2736" extrusionOk="0">
                  <a:moveTo>
                    <a:pt x="0" y="0"/>
                  </a:moveTo>
                  <a:lnTo>
                    <a:pt x="0" y="2736"/>
                  </a:lnTo>
                  <a:lnTo>
                    <a:pt x="3503" y="2736"/>
                  </a:lnTo>
                  <a:lnTo>
                    <a:pt x="35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3"/>
          <p:cNvGrpSpPr/>
          <p:nvPr/>
        </p:nvGrpSpPr>
        <p:grpSpPr>
          <a:xfrm rot="2189203">
            <a:off x="-497781" y="1572905"/>
            <a:ext cx="1236881" cy="1373842"/>
            <a:chOff x="5330850" y="2543100"/>
            <a:chExt cx="599425" cy="665800"/>
          </a:xfrm>
        </p:grpSpPr>
        <p:sp>
          <p:nvSpPr>
            <p:cNvPr id="75" name="Google Shape;75;p3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3"/>
          <p:cNvGrpSpPr/>
          <p:nvPr/>
        </p:nvGrpSpPr>
        <p:grpSpPr>
          <a:xfrm rot="-1206683">
            <a:off x="-1071449" y="-928902"/>
            <a:ext cx="2384230" cy="2737983"/>
            <a:chOff x="1618800" y="-1482250"/>
            <a:chExt cx="2384550" cy="2738350"/>
          </a:xfrm>
        </p:grpSpPr>
        <p:sp>
          <p:nvSpPr>
            <p:cNvPr id="78" name="Google Shape;78;p3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3"/>
          <p:cNvSpPr/>
          <p:nvPr/>
        </p:nvSpPr>
        <p:spPr>
          <a:xfrm rot="-3002358">
            <a:off x="3959725" y="-704124"/>
            <a:ext cx="1261510" cy="1447561"/>
          </a:xfrm>
          <a:custGeom>
            <a:avLst/>
            <a:gdLst/>
            <a:ahLst/>
            <a:cxnLst/>
            <a:rect l="l" t="t" r="r" b="b"/>
            <a:pathLst>
              <a:path w="19982" h="22929" extrusionOk="0">
                <a:moveTo>
                  <a:pt x="14771" y="2191"/>
                </a:moveTo>
                <a:cubicBezTo>
                  <a:pt x="14824" y="2191"/>
                  <a:pt x="14882" y="2210"/>
                  <a:pt x="14944" y="2247"/>
                </a:cubicBezTo>
                <a:cubicBezTo>
                  <a:pt x="15545" y="2681"/>
                  <a:pt x="16145" y="3048"/>
                  <a:pt x="16746" y="3482"/>
                </a:cubicBezTo>
                <a:cubicBezTo>
                  <a:pt x="17013" y="3582"/>
                  <a:pt x="16979" y="3815"/>
                  <a:pt x="16879" y="4015"/>
                </a:cubicBezTo>
                <a:cubicBezTo>
                  <a:pt x="16646" y="4749"/>
                  <a:pt x="16312" y="5516"/>
                  <a:pt x="15979" y="6217"/>
                </a:cubicBezTo>
                <a:cubicBezTo>
                  <a:pt x="14878" y="8552"/>
                  <a:pt x="13677" y="10753"/>
                  <a:pt x="12543" y="13055"/>
                </a:cubicBezTo>
                <a:cubicBezTo>
                  <a:pt x="12443" y="13255"/>
                  <a:pt x="12309" y="13522"/>
                  <a:pt x="12176" y="13756"/>
                </a:cubicBezTo>
                <a:cubicBezTo>
                  <a:pt x="11642" y="14923"/>
                  <a:pt x="11108" y="16057"/>
                  <a:pt x="10375" y="17158"/>
                </a:cubicBezTo>
                <a:cubicBezTo>
                  <a:pt x="10008" y="17725"/>
                  <a:pt x="9774" y="18359"/>
                  <a:pt x="9441" y="18993"/>
                </a:cubicBezTo>
                <a:cubicBezTo>
                  <a:pt x="9307" y="19260"/>
                  <a:pt x="9140" y="19526"/>
                  <a:pt x="8974" y="19760"/>
                </a:cubicBezTo>
                <a:cubicBezTo>
                  <a:pt x="8873" y="19727"/>
                  <a:pt x="8840" y="19727"/>
                  <a:pt x="8807" y="19727"/>
                </a:cubicBezTo>
                <a:cubicBezTo>
                  <a:pt x="8540" y="19193"/>
                  <a:pt x="8306" y="18659"/>
                  <a:pt x="8040" y="18159"/>
                </a:cubicBezTo>
                <a:cubicBezTo>
                  <a:pt x="7472" y="16858"/>
                  <a:pt x="6939" y="15524"/>
                  <a:pt x="6305" y="14223"/>
                </a:cubicBezTo>
                <a:cubicBezTo>
                  <a:pt x="5504" y="12521"/>
                  <a:pt x="4704" y="10854"/>
                  <a:pt x="4003" y="9152"/>
                </a:cubicBezTo>
                <a:cubicBezTo>
                  <a:pt x="3770" y="8519"/>
                  <a:pt x="3436" y="7851"/>
                  <a:pt x="3136" y="7218"/>
                </a:cubicBezTo>
                <a:cubicBezTo>
                  <a:pt x="2936" y="6751"/>
                  <a:pt x="2936" y="6717"/>
                  <a:pt x="3336" y="6484"/>
                </a:cubicBezTo>
                <a:cubicBezTo>
                  <a:pt x="3503" y="6350"/>
                  <a:pt x="3670" y="6184"/>
                  <a:pt x="3937" y="6150"/>
                </a:cubicBezTo>
                <a:cubicBezTo>
                  <a:pt x="4270" y="6684"/>
                  <a:pt x="4470" y="7318"/>
                  <a:pt x="4704" y="7885"/>
                </a:cubicBezTo>
                <a:cubicBezTo>
                  <a:pt x="5504" y="9819"/>
                  <a:pt x="6272" y="11721"/>
                  <a:pt x="7005" y="13589"/>
                </a:cubicBezTo>
                <a:cubicBezTo>
                  <a:pt x="7270" y="14199"/>
                  <a:pt x="7386" y="14425"/>
                  <a:pt x="7662" y="14425"/>
                </a:cubicBezTo>
                <a:cubicBezTo>
                  <a:pt x="7840" y="14425"/>
                  <a:pt x="8083" y="14332"/>
                  <a:pt x="8473" y="14189"/>
                </a:cubicBezTo>
                <a:cubicBezTo>
                  <a:pt x="9441" y="13822"/>
                  <a:pt x="9874" y="13222"/>
                  <a:pt x="10208" y="12321"/>
                </a:cubicBezTo>
                <a:cubicBezTo>
                  <a:pt x="11475" y="9019"/>
                  <a:pt x="12976" y="5883"/>
                  <a:pt x="14377" y="2714"/>
                </a:cubicBezTo>
                <a:cubicBezTo>
                  <a:pt x="14444" y="2581"/>
                  <a:pt x="14511" y="2481"/>
                  <a:pt x="14544" y="2347"/>
                </a:cubicBezTo>
                <a:cubicBezTo>
                  <a:pt x="14607" y="2243"/>
                  <a:pt x="14682" y="2191"/>
                  <a:pt x="14771" y="2191"/>
                </a:cubicBezTo>
                <a:close/>
                <a:moveTo>
                  <a:pt x="15686" y="1"/>
                </a:moveTo>
                <a:cubicBezTo>
                  <a:pt x="15630" y="1"/>
                  <a:pt x="15572" y="5"/>
                  <a:pt x="15512" y="12"/>
                </a:cubicBezTo>
                <a:cubicBezTo>
                  <a:pt x="14811" y="79"/>
                  <a:pt x="14144" y="313"/>
                  <a:pt x="13443" y="379"/>
                </a:cubicBezTo>
                <a:cubicBezTo>
                  <a:pt x="13010" y="479"/>
                  <a:pt x="12710" y="680"/>
                  <a:pt x="12509" y="1047"/>
                </a:cubicBezTo>
                <a:cubicBezTo>
                  <a:pt x="12142" y="1747"/>
                  <a:pt x="11776" y="2481"/>
                  <a:pt x="11475" y="3215"/>
                </a:cubicBezTo>
                <a:cubicBezTo>
                  <a:pt x="10675" y="5316"/>
                  <a:pt x="9874" y="7351"/>
                  <a:pt x="9107" y="9386"/>
                </a:cubicBezTo>
                <a:cubicBezTo>
                  <a:pt x="9040" y="9519"/>
                  <a:pt x="9040" y="9686"/>
                  <a:pt x="8840" y="9753"/>
                </a:cubicBezTo>
                <a:cubicBezTo>
                  <a:pt x="8773" y="9586"/>
                  <a:pt x="8707" y="9486"/>
                  <a:pt x="8640" y="9386"/>
                </a:cubicBezTo>
                <a:cubicBezTo>
                  <a:pt x="8306" y="8519"/>
                  <a:pt x="7973" y="7585"/>
                  <a:pt x="7606" y="6717"/>
                </a:cubicBezTo>
                <a:cubicBezTo>
                  <a:pt x="7272" y="5917"/>
                  <a:pt x="6939" y="5149"/>
                  <a:pt x="6505" y="4382"/>
                </a:cubicBezTo>
                <a:cubicBezTo>
                  <a:pt x="6301" y="4064"/>
                  <a:pt x="6204" y="3947"/>
                  <a:pt x="5995" y="3947"/>
                </a:cubicBezTo>
                <a:cubicBezTo>
                  <a:pt x="5897" y="3947"/>
                  <a:pt x="5775" y="3973"/>
                  <a:pt x="5604" y="4015"/>
                </a:cubicBezTo>
                <a:cubicBezTo>
                  <a:pt x="4937" y="4182"/>
                  <a:pt x="4337" y="4416"/>
                  <a:pt x="3703" y="4582"/>
                </a:cubicBezTo>
                <a:cubicBezTo>
                  <a:pt x="3303" y="4716"/>
                  <a:pt x="2936" y="4916"/>
                  <a:pt x="2536" y="5183"/>
                </a:cubicBezTo>
                <a:cubicBezTo>
                  <a:pt x="1969" y="5583"/>
                  <a:pt x="1368" y="6017"/>
                  <a:pt x="801" y="6384"/>
                </a:cubicBezTo>
                <a:cubicBezTo>
                  <a:pt x="134" y="6784"/>
                  <a:pt x="0" y="7218"/>
                  <a:pt x="301" y="7951"/>
                </a:cubicBezTo>
                <a:cubicBezTo>
                  <a:pt x="1035" y="9686"/>
                  <a:pt x="1768" y="11387"/>
                  <a:pt x="2536" y="13088"/>
                </a:cubicBezTo>
                <a:cubicBezTo>
                  <a:pt x="3970" y="16091"/>
                  <a:pt x="5438" y="19093"/>
                  <a:pt x="6839" y="22062"/>
                </a:cubicBezTo>
                <a:cubicBezTo>
                  <a:pt x="6972" y="22262"/>
                  <a:pt x="7106" y="22462"/>
                  <a:pt x="7272" y="22695"/>
                </a:cubicBezTo>
                <a:cubicBezTo>
                  <a:pt x="7413" y="22836"/>
                  <a:pt x="7530" y="22928"/>
                  <a:pt x="7666" y="22928"/>
                </a:cubicBezTo>
                <a:cubicBezTo>
                  <a:pt x="7755" y="22928"/>
                  <a:pt x="7854" y="22888"/>
                  <a:pt x="7973" y="22795"/>
                </a:cubicBezTo>
                <a:cubicBezTo>
                  <a:pt x="8673" y="22295"/>
                  <a:pt x="9441" y="21795"/>
                  <a:pt x="9874" y="21027"/>
                </a:cubicBezTo>
                <a:cubicBezTo>
                  <a:pt x="10341" y="20227"/>
                  <a:pt x="10808" y="19426"/>
                  <a:pt x="11309" y="18626"/>
                </a:cubicBezTo>
                <a:cubicBezTo>
                  <a:pt x="13944" y="14456"/>
                  <a:pt x="16312" y="10120"/>
                  <a:pt x="18647" y="5783"/>
                </a:cubicBezTo>
                <a:cubicBezTo>
                  <a:pt x="19114" y="4916"/>
                  <a:pt x="19481" y="4049"/>
                  <a:pt x="19815" y="3115"/>
                </a:cubicBezTo>
                <a:cubicBezTo>
                  <a:pt x="19981" y="2681"/>
                  <a:pt x="19948" y="2548"/>
                  <a:pt x="19614" y="2347"/>
                </a:cubicBezTo>
                <a:cubicBezTo>
                  <a:pt x="18480" y="1647"/>
                  <a:pt x="17346" y="880"/>
                  <a:pt x="16212" y="179"/>
                </a:cubicBezTo>
                <a:cubicBezTo>
                  <a:pt x="16057" y="50"/>
                  <a:pt x="15882" y="1"/>
                  <a:pt x="156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5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115" name="Google Shape;115;p5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5"/>
          <p:cNvSpPr txBox="1">
            <a:spLocks noGrp="1"/>
          </p:cNvSpPr>
          <p:nvPr>
            <p:ph type="title"/>
          </p:nvPr>
        </p:nvSpPr>
        <p:spPr>
          <a:xfrm>
            <a:off x="717575" y="445025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42" name="Google Shape;142;p5"/>
          <p:cNvGrpSpPr/>
          <p:nvPr/>
        </p:nvGrpSpPr>
        <p:grpSpPr>
          <a:xfrm rot="-9462166">
            <a:off x="3821068" y="4223476"/>
            <a:ext cx="2384478" cy="2738267"/>
            <a:chOff x="1618800" y="-1482250"/>
            <a:chExt cx="2384550" cy="2738350"/>
          </a:xfrm>
        </p:grpSpPr>
        <p:sp>
          <p:nvSpPr>
            <p:cNvPr id="143" name="Google Shape;143;p5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5"/>
          <p:cNvSpPr/>
          <p:nvPr/>
        </p:nvSpPr>
        <p:spPr>
          <a:xfrm rot="-2166029">
            <a:off x="-1526287" y="2696453"/>
            <a:ext cx="2449202" cy="964235"/>
          </a:xfrm>
          <a:custGeom>
            <a:avLst/>
            <a:gdLst/>
            <a:ahLst/>
            <a:cxnLst/>
            <a:rect l="l" t="t" r="r" b="b"/>
            <a:pathLst>
              <a:path w="49569" h="19515" extrusionOk="0">
                <a:moveTo>
                  <a:pt x="34091" y="14669"/>
                </a:moveTo>
                <a:cubicBezTo>
                  <a:pt x="34091" y="14802"/>
                  <a:pt x="34024" y="14835"/>
                  <a:pt x="33924" y="14869"/>
                </a:cubicBezTo>
                <a:cubicBezTo>
                  <a:pt x="33924" y="14802"/>
                  <a:pt x="33958" y="14702"/>
                  <a:pt x="34091" y="14669"/>
                </a:cubicBezTo>
                <a:close/>
                <a:moveTo>
                  <a:pt x="19418" y="0"/>
                </a:moveTo>
                <a:cubicBezTo>
                  <a:pt x="19289" y="0"/>
                  <a:pt x="19168" y="44"/>
                  <a:pt x="19047" y="125"/>
                </a:cubicBezTo>
                <a:cubicBezTo>
                  <a:pt x="18880" y="292"/>
                  <a:pt x="18680" y="425"/>
                  <a:pt x="18513" y="592"/>
                </a:cubicBezTo>
                <a:cubicBezTo>
                  <a:pt x="18013" y="1026"/>
                  <a:pt x="17546" y="1493"/>
                  <a:pt x="17046" y="1960"/>
                </a:cubicBezTo>
                <a:cubicBezTo>
                  <a:pt x="15778" y="3027"/>
                  <a:pt x="14544" y="4161"/>
                  <a:pt x="13276" y="5295"/>
                </a:cubicBezTo>
                <a:cubicBezTo>
                  <a:pt x="12109" y="6363"/>
                  <a:pt x="11008" y="7464"/>
                  <a:pt x="9840" y="8531"/>
                </a:cubicBezTo>
                <a:cubicBezTo>
                  <a:pt x="9774" y="8631"/>
                  <a:pt x="9707" y="8698"/>
                  <a:pt x="9574" y="8698"/>
                </a:cubicBezTo>
                <a:cubicBezTo>
                  <a:pt x="9607" y="8631"/>
                  <a:pt x="9607" y="8531"/>
                  <a:pt x="9674" y="8498"/>
                </a:cubicBezTo>
                <a:cubicBezTo>
                  <a:pt x="10274" y="7430"/>
                  <a:pt x="10875" y="6296"/>
                  <a:pt x="11508" y="5195"/>
                </a:cubicBezTo>
                <a:cubicBezTo>
                  <a:pt x="11775" y="4662"/>
                  <a:pt x="12042" y="4161"/>
                  <a:pt x="12209" y="3594"/>
                </a:cubicBezTo>
                <a:cubicBezTo>
                  <a:pt x="12276" y="3294"/>
                  <a:pt x="12242" y="3194"/>
                  <a:pt x="12009" y="3027"/>
                </a:cubicBezTo>
                <a:cubicBezTo>
                  <a:pt x="11075" y="2460"/>
                  <a:pt x="10107" y="1960"/>
                  <a:pt x="9173" y="1459"/>
                </a:cubicBezTo>
                <a:cubicBezTo>
                  <a:pt x="9038" y="1384"/>
                  <a:pt x="8910" y="1350"/>
                  <a:pt x="8788" y="1350"/>
                </a:cubicBezTo>
                <a:cubicBezTo>
                  <a:pt x="8639" y="1350"/>
                  <a:pt x="8501" y="1401"/>
                  <a:pt x="8373" y="1493"/>
                </a:cubicBezTo>
                <a:cubicBezTo>
                  <a:pt x="8039" y="1693"/>
                  <a:pt x="7772" y="1960"/>
                  <a:pt x="7539" y="2193"/>
                </a:cubicBezTo>
                <a:cubicBezTo>
                  <a:pt x="6438" y="3427"/>
                  <a:pt x="5437" y="4695"/>
                  <a:pt x="4537" y="6096"/>
                </a:cubicBezTo>
                <a:cubicBezTo>
                  <a:pt x="3269" y="7964"/>
                  <a:pt x="2202" y="9865"/>
                  <a:pt x="1268" y="11933"/>
                </a:cubicBezTo>
                <a:cubicBezTo>
                  <a:pt x="901" y="12801"/>
                  <a:pt x="534" y="13635"/>
                  <a:pt x="234" y="14502"/>
                </a:cubicBezTo>
                <a:cubicBezTo>
                  <a:pt x="100" y="14936"/>
                  <a:pt x="0" y="15369"/>
                  <a:pt x="0" y="15836"/>
                </a:cubicBezTo>
                <a:cubicBezTo>
                  <a:pt x="0" y="16337"/>
                  <a:pt x="200" y="16670"/>
                  <a:pt x="601" y="16937"/>
                </a:cubicBezTo>
                <a:cubicBezTo>
                  <a:pt x="867" y="17104"/>
                  <a:pt x="1168" y="17204"/>
                  <a:pt x="1401" y="17337"/>
                </a:cubicBezTo>
                <a:cubicBezTo>
                  <a:pt x="2335" y="17804"/>
                  <a:pt x="3269" y="18205"/>
                  <a:pt x="4236" y="18672"/>
                </a:cubicBezTo>
                <a:cubicBezTo>
                  <a:pt x="4530" y="18784"/>
                  <a:pt x="4808" y="18867"/>
                  <a:pt x="5102" y="18867"/>
                </a:cubicBezTo>
                <a:cubicBezTo>
                  <a:pt x="5243" y="18867"/>
                  <a:pt x="5387" y="18848"/>
                  <a:pt x="5537" y="18805"/>
                </a:cubicBezTo>
                <a:cubicBezTo>
                  <a:pt x="5904" y="18705"/>
                  <a:pt x="6238" y="18605"/>
                  <a:pt x="6605" y="18505"/>
                </a:cubicBezTo>
                <a:cubicBezTo>
                  <a:pt x="7172" y="18371"/>
                  <a:pt x="7606" y="18104"/>
                  <a:pt x="8039" y="17771"/>
                </a:cubicBezTo>
                <a:cubicBezTo>
                  <a:pt x="8573" y="17337"/>
                  <a:pt x="9040" y="16870"/>
                  <a:pt x="9540" y="16437"/>
                </a:cubicBezTo>
                <a:cubicBezTo>
                  <a:pt x="9607" y="16337"/>
                  <a:pt x="9674" y="16203"/>
                  <a:pt x="9840" y="16203"/>
                </a:cubicBezTo>
                <a:cubicBezTo>
                  <a:pt x="10074" y="16670"/>
                  <a:pt x="10107" y="16770"/>
                  <a:pt x="10608" y="17004"/>
                </a:cubicBezTo>
                <a:cubicBezTo>
                  <a:pt x="11675" y="17537"/>
                  <a:pt x="12743" y="18004"/>
                  <a:pt x="13777" y="18505"/>
                </a:cubicBezTo>
                <a:cubicBezTo>
                  <a:pt x="13982" y="18619"/>
                  <a:pt x="14203" y="18670"/>
                  <a:pt x="14428" y="18670"/>
                </a:cubicBezTo>
                <a:cubicBezTo>
                  <a:pt x="14533" y="18670"/>
                  <a:pt x="14638" y="18659"/>
                  <a:pt x="14744" y="18638"/>
                </a:cubicBezTo>
                <a:cubicBezTo>
                  <a:pt x="15745" y="18438"/>
                  <a:pt x="16745" y="18171"/>
                  <a:pt x="17546" y="17371"/>
                </a:cubicBezTo>
                <a:cubicBezTo>
                  <a:pt x="17652" y="17283"/>
                  <a:pt x="17729" y="17241"/>
                  <a:pt x="17809" y="17241"/>
                </a:cubicBezTo>
                <a:cubicBezTo>
                  <a:pt x="17880" y="17241"/>
                  <a:pt x="17952" y="17274"/>
                  <a:pt x="18046" y="17337"/>
                </a:cubicBezTo>
                <a:cubicBezTo>
                  <a:pt x="18713" y="17671"/>
                  <a:pt x="19414" y="18038"/>
                  <a:pt x="20114" y="18438"/>
                </a:cubicBezTo>
                <a:cubicBezTo>
                  <a:pt x="20385" y="18563"/>
                  <a:pt x="20630" y="18662"/>
                  <a:pt x="20881" y="18662"/>
                </a:cubicBezTo>
                <a:cubicBezTo>
                  <a:pt x="21032" y="18662"/>
                  <a:pt x="21186" y="18626"/>
                  <a:pt x="21349" y="18538"/>
                </a:cubicBezTo>
                <a:cubicBezTo>
                  <a:pt x="21382" y="18505"/>
                  <a:pt x="21449" y="18505"/>
                  <a:pt x="21549" y="18505"/>
                </a:cubicBezTo>
                <a:cubicBezTo>
                  <a:pt x="22116" y="18471"/>
                  <a:pt x="22583" y="18205"/>
                  <a:pt x="22916" y="17671"/>
                </a:cubicBezTo>
                <a:cubicBezTo>
                  <a:pt x="23350" y="17004"/>
                  <a:pt x="23784" y="16370"/>
                  <a:pt x="24251" y="15769"/>
                </a:cubicBezTo>
                <a:cubicBezTo>
                  <a:pt x="25752" y="13668"/>
                  <a:pt x="27453" y="11800"/>
                  <a:pt x="29388" y="10099"/>
                </a:cubicBezTo>
                <a:cubicBezTo>
                  <a:pt x="29621" y="9832"/>
                  <a:pt x="29888" y="9532"/>
                  <a:pt x="30222" y="9365"/>
                </a:cubicBezTo>
                <a:lnTo>
                  <a:pt x="30222" y="9365"/>
                </a:lnTo>
                <a:cubicBezTo>
                  <a:pt x="30255" y="9465"/>
                  <a:pt x="30222" y="9498"/>
                  <a:pt x="30188" y="9532"/>
                </a:cubicBezTo>
                <a:cubicBezTo>
                  <a:pt x="28854" y="11566"/>
                  <a:pt x="27520" y="13601"/>
                  <a:pt x="25952" y="15469"/>
                </a:cubicBezTo>
                <a:cubicBezTo>
                  <a:pt x="25618" y="15870"/>
                  <a:pt x="25251" y="16236"/>
                  <a:pt x="25018" y="16703"/>
                </a:cubicBezTo>
                <a:cubicBezTo>
                  <a:pt x="24751" y="17070"/>
                  <a:pt x="24851" y="17337"/>
                  <a:pt x="25218" y="17537"/>
                </a:cubicBezTo>
                <a:cubicBezTo>
                  <a:pt x="25718" y="17838"/>
                  <a:pt x="26185" y="18138"/>
                  <a:pt x="26686" y="18438"/>
                </a:cubicBezTo>
                <a:cubicBezTo>
                  <a:pt x="27220" y="18705"/>
                  <a:pt x="27753" y="19038"/>
                  <a:pt x="28287" y="19372"/>
                </a:cubicBezTo>
                <a:cubicBezTo>
                  <a:pt x="28424" y="19454"/>
                  <a:pt x="28561" y="19514"/>
                  <a:pt x="28699" y="19514"/>
                </a:cubicBezTo>
                <a:cubicBezTo>
                  <a:pt x="28728" y="19514"/>
                  <a:pt x="28758" y="19511"/>
                  <a:pt x="28787" y="19505"/>
                </a:cubicBezTo>
                <a:cubicBezTo>
                  <a:pt x="29221" y="19372"/>
                  <a:pt x="29621" y="19439"/>
                  <a:pt x="30022" y="19305"/>
                </a:cubicBezTo>
                <a:cubicBezTo>
                  <a:pt x="30222" y="19272"/>
                  <a:pt x="30388" y="19139"/>
                  <a:pt x="30555" y="18972"/>
                </a:cubicBezTo>
                <a:cubicBezTo>
                  <a:pt x="31289" y="18038"/>
                  <a:pt x="32023" y="17104"/>
                  <a:pt x="32757" y="16203"/>
                </a:cubicBezTo>
                <a:cubicBezTo>
                  <a:pt x="33124" y="15769"/>
                  <a:pt x="33457" y="15269"/>
                  <a:pt x="33924" y="14869"/>
                </a:cubicBezTo>
                <a:lnTo>
                  <a:pt x="33924" y="14869"/>
                </a:lnTo>
                <a:cubicBezTo>
                  <a:pt x="33891" y="14969"/>
                  <a:pt x="33858" y="15036"/>
                  <a:pt x="33758" y="15036"/>
                </a:cubicBezTo>
                <a:cubicBezTo>
                  <a:pt x="33557" y="15336"/>
                  <a:pt x="33291" y="15569"/>
                  <a:pt x="33124" y="15870"/>
                </a:cubicBezTo>
                <a:cubicBezTo>
                  <a:pt x="32924" y="16236"/>
                  <a:pt x="32957" y="16470"/>
                  <a:pt x="33291" y="16703"/>
                </a:cubicBezTo>
                <a:cubicBezTo>
                  <a:pt x="33791" y="17070"/>
                  <a:pt x="34391" y="17471"/>
                  <a:pt x="34925" y="17838"/>
                </a:cubicBezTo>
                <a:cubicBezTo>
                  <a:pt x="35392" y="18171"/>
                  <a:pt x="35859" y="18471"/>
                  <a:pt x="36293" y="18738"/>
                </a:cubicBezTo>
                <a:cubicBezTo>
                  <a:pt x="36502" y="18858"/>
                  <a:pt x="36684" y="18977"/>
                  <a:pt x="36863" y="18977"/>
                </a:cubicBezTo>
                <a:cubicBezTo>
                  <a:pt x="36884" y="18977"/>
                  <a:pt x="36905" y="18975"/>
                  <a:pt x="36926" y="18972"/>
                </a:cubicBezTo>
                <a:cubicBezTo>
                  <a:pt x="37360" y="18872"/>
                  <a:pt x="37727" y="18905"/>
                  <a:pt x="38127" y="18838"/>
                </a:cubicBezTo>
                <a:cubicBezTo>
                  <a:pt x="38428" y="18805"/>
                  <a:pt x="38628" y="18672"/>
                  <a:pt x="38794" y="18471"/>
                </a:cubicBezTo>
                <a:cubicBezTo>
                  <a:pt x="39061" y="18171"/>
                  <a:pt x="39295" y="17838"/>
                  <a:pt x="39562" y="17537"/>
                </a:cubicBezTo>
                <a:cubicBezTo>
                  <a:pt x="39616" y="17483"/>
                  <a:pt x="39691" y="17386"/>
                  <a:pt x="39789" y="17386"/>
                </a:cubicBezTo>
                <a:cubicBezTo>
                  <a:pt x="39812" y="17386"/>
                  <a:pt x="39836" y="17391"/>
                  <a:pt x="39862" y="17404"/>
                </a:cubicBezTo>
                <a:cubicBezTo>
                  <a:pt x="40095" y="17571"/>
                  <a:pt x="40396" y="17671"/>
                  <a:pt x="40629" y="17838"/>
                </a:cubicBezTo>
                <a:cubicBezTo>
                  <a:pt x="41230" y="18305"/>
                  <a:pt x="41897" y="18672"/>
                  <a:pt x="42530" y="19072"/>
                </a:cubicBezTo>
                <a:cubicBezTo>
                  <a:pt x="42697" y="19217"/>
                  <a:pt x="42876" y="19298"/>
                  <a:pt x="43068" y="19298"/>
                </a:cubicBezTo>
                <a:cubicBezTo>
                  <a:pt x="43184" y="19298"/>
                  <a:pt x="43305" y="19268"/>
                  <a:pt x="43431" y="19205"/>
                </a:cubicBezTo>
                <a:cubicBezTo>
                  <a:pt x="43464" y="19172"/>
                  <a:pt x="43565" y="19172"/>
                  <a:pt x="43598" y="19172"/>
                </a:cubicBezTo>
                <a:cubicBezTo>
                  <a:pt x="43683" y="19187"/>
                  <a:pt x="43767" y="19194"/>
                  <a:pt x="43849" y="19194"/>
                </a:cubicBezTo>
                <a:cubicBezTo>
                  <a:pt x="44120" y="19194"/>
                  <a:pt x="44376" y="19123"/>
                  <a:pt x="44632" y="19072"/>
                </a:cubicBezTo>
                <a:cubicBezTo>
                  <a:pt x="44899" y="19072"/>
                  <a:pt x="45066" y="18905"/>
                  <a:pt x="45099" y="18672"/>
                </a:cubicBezTo>
                <a:cubicBezTo>
                  <a:pt x="45199" y="18371"/>
                  <a:pt x="45266" y="18038"/>
                  <a:pt x="45399" y="17738"/>
                </a:cubicBezTo>
                <a:cubicBezTo>
                  <a:pt x="45900" y="16537"/>
                  <a:pt x="46467" y="15369"/>
                  <a:pt x="47134" y="14235"/>
                </a:cubicBezTo>
                <a:cubicBezTo>
                  <a:pt x="47801" y="13068"/>
                  <a:pt x="48435" y="11967"/>
                  <a:pt x="49035" y="10733"/>
                </a:cubicBezTo>
                <a:cubicBezTo>
                  <a:pt x="49269" y="10232"/>
                  <a:pt x="49435" y="9698"/>
                  <a:pt x="49536" y="9165"/>
                </a:cubicBezTo>
                <a:cubicBezTo>
                  <a:pt x="49569" y="8698"/>
                  <a:pt x="49469" y="8331"/>
                  <a:pt x="49069" y="8064"/>
                </a:cubicBezTo>
                <a:cubicBezTo>
                  <a:pt x="48735" y="7897"/>
                  <a:pt x="48435" y="7630"/>
                  <a:pt x="48135" y="7397"/>
                </a:cubicBezTo>
                <a:cubicBezTo>
                  <a:pt x="47467" y="6963"/>
                  <a:pt x="46800" y="6463"/>
                  <a:pt x="46133" y="5996"/>
                </a:cubicBezTo>
                <a:cubicBezTo>
                  <a:pt x="45964" y="5875"/>
                  <a:pt x="45777" y="5789"/>
                  <a:pt x="45586" y="5789"/>
                </a:cubicBezTo>
                <a:cubicBezTo>
                  <a:pt x="45513" y="5789"/>
                  <a:pt x="45439" y="5801"/>
                  <a:pt x="45366" y="5829"/>
                </a:cubicBezTo>
                <a:cubicBezTo>
                  <a:pt x="45032" y="5896"/>
                  <a:pt x="44699" y="6029"/>
                  <a:pt x="44365" y="6196"/>
                </a:cubicBezTo>
                <a:cubicBezTo>
                  <a:pt x="44056" y="6342"/>
                  <a:pt x="43929" y="6425"/>
                  <a:pt x="43811" y="6425"/>
                </a:cubicBezTo>
                <a:cubicBezTo>
                  <a:pt x="43687" y="6425"/>
                  <a:pt x="43572" y="6334"/>
                  <a:pt x="43264" y="6129"/>
                </a:cubicBezTo>
                <a:cubicBezTo>
                  <a:pt x="42564" y="5662"/>
                  <a:pt x="41897" y="5195"/>
                  <a:pt x="41196" y="4695"/>
                </a:cubicBezTo>
                <a:cubicBezTo>
                  <a:pt x="41037" y="4581"/>
                  <a:pt x="40877" y="4529"/>
                  <a:pt x="40707" y="4529"/>
                </a:cubicBezTo>
                <a:cubicBezTo>
                  <a:pt x="40628" y="4529"/>
                  <a:pt x="40547" y="4540"/>
                  <a:pt x="40462" y="4561"/>
                </a:cubicBezTo>
                <a:cubicBezTo>
                  <a:pt x="40129" y="4695"/>
                  <a:pt x="39795" y="4862"/>
                  <a:pt x="39462" y="5028"/>
                </a:cubicBezTo>
                <a:cubicBezTo>
                  <a:pt x="38728" y="5462"/>
                  <a:pt x="37961" y="5996"/>
                  <a:pt x="37227" y="6496"/>
                </a:cubicBezTo>
                <a:lnTo>
                  <a:pt x="36860" y="6730"/>
                </a:lnTo>
                <a:cubicBezTo>
                  <a:pt x="36797" y="6767"/>
                  <a:pt x="36744" y="6786"/>
                  <a:pt x="36702" y="6786"/>
                </a:cubicBezTo>
                <a:cubicBezTo>
                  <a:pt x="36632" y="6786"/>
                  <a:pt x="36593" y="6734"/>
                  <a:pt x="36593" y="6630"/>
                </a:cubicBezTo>
                <a:lnTo>
                  <a:pt x="36593" y="6463"/>
                </a:lnTo>
                <a:cubicBezTo>
                  <a:pt x="36626" y="6129"/>
                  <a:pt x="36459" y="5896"/>
                  <a:pt x="36226" y="5729"/>
                </a:cubicBezTo>
                <a:cubicBezTo>
                  <a:pt x="35359" y="5162"/>
                  <a:pt x="34425" y="4628"/>
                  <a:pt x="33524" y="4061"/>
                </a:cubicBezTo>
                <a:cubicBezTo>
                  <a:pt x="33357" y="3994"/>
                  <a:pt x="33190" y="3894"/>
                  <a:pt x="32957" y="3894"/>
                </a:cubicBezTo>
                <a:cubicBezTo>
                  <a:pt x="32823" y="3882"/>
                  <a:pt x="32684" y="3874"/>
                  <a:pt x="32542" y="3874"/>
                </a:cubicBezTo>
                <a:cubicBezTo>
                  <a:pt x="32297" y="3874"/>
                  <a:pt x="32043" y="3898"/>
                  <a:pt x="31789" y="3961"/>
                </a:cubicBezTo>
                <a:cubicBezTo>
                  <a:pt x="31723" y="3961"/>
                  <a:pt x="31656" y="3991"/>
                  <a:pt x="31579" y="3991"/>
                </a:cubicBezTo>
                <a:cubicBezTo>
                  <a:pt x="31541" y="3991"/>
                  <a:pt x="31500" y="3983"/>
                  <a:pt x="31456" y="3961"/>
                </a:cubicBezTo>
                <a:cubicBezTo>
                  <a:pt x="31523" y="3627"/>
                  <a:pt x="31523" y="3627"/>
                  <a:pt x="31256" y="3461"/>
                </a:cubicBezTo>
                <a:cubicBezTo>
                  <a:pt x="31189" y="3361"/>
                  <a:pt x="31089" y="3327"/>
                  <a:pt x="31022" y="3294"/>
                </a:cubicBezTo>
                <a:cubicBezTo>
                  <a:pt x="30455" y="2994"/>
                  <a:pt x="29955" y="2727"/>
                  <a:pt x="29454" y="2460"/>
                </a:cubicBezTo>
                <a:cubicBezTo>
                  <a:pt x="28854" y="2060"/>
                  <a:pt x="28187" y="1726"/>
                  <a:pt x="27520" y="1393"/>
                </a:cubicBezTo>
                <a:cubicBezTo>
                  <a:pt x="27451" y="1365"/>
                  <a:pt x="27370" y="1349"/>
                  <a:pt x="27288" y="1349"/>
                </a:cubicBezTo>
                <a:cubicBezTo>
                  <a:pt x="27171" y="1349"/>
                  <a:pt x="27050" y="1381"/>
                  <a:pt x="26953" y="1459"/>
                </a:cubicBezTo>
                <a:cubicBezTo>
                  <a:pt x="26853" y="1526"/>
                  <a:pt x="26753" y="1559"/>
                  <a:pt x="26686" y="1659"/>
                </a:cubicBezTo>
                <a:cubicBezTo>
                  <a:pt x="25852" y="2293"/>
                  <a:pt x="25085" y="2994"/>
                  <a:pt x="24351" y="3694"/>
                </a:cubicBezTo>
                <a:cubicBezTo>
                  <a:pt x="22950" y="5028"/>
                  <a:pt x="21616" y="6363"/>
                  <a:pt x="20248" y="7697"/>
                </a:cubicBezTo>
                <a:cubicBezTo>
                  <a:pt x="20181" y="7797"/>
                  <a:pt x="20114" y="7864"/>
                  <a:pt x="19948" y="7897"/>
                </a:cubicBezTo>
                <a:lnTo>
                  <a:pt x="20081" y="7664"/>
                </a:lnTo>
                <a:cubicBezTo>
                  <a:pt x="20548" y="6830"/>
                  <a:pt x="21048" y="5996"/>
                  <a:pt x="21582" y="5195"/>
                </a:cubicBezTo>
                <a:cubicBezTo>
                  <a:pt x="21949" y="4561"/>
                  <a:pt x="22349" y="3961"/>
                  <a:pt x="22850" y="3394"/>
                </a:cubicBezTo>
                <a:cubicBezTo>
                  <a:pt x="23083" y="3127"/>
                  <a:pt x="23350" y="2894"/>
                  <a:pt x="23550" y="2627"/>
                </a:cubicBezTo>
                <a:cubicBezTo>
                  <a:pt x="23717" y="2327"/>
                  <a:pt x="23717" y="2226"/>
                  <a:pt x="23417" y="2060"/>
                </a:cubicBezTo>
                <a:cubicBezTo>
                  <a:pt x="22183" y="1359"/>
                  <a:pt x="20915" y="725"/>
                  <a:pt x="19681" y="58"/>
                </a:cubicBezTo>
                <a:cubicBezTo>
                  <a:pt x="19589" y="19"/>
                  <a:pt x="19502" y="0"/>
                  <a:pt x="194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7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181" name="Google Shape;181;p7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6" name="Google Shape;206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07" name="Google Shape;207;p7"/>
          <p:cNvGrpSpPr/>
          <p:nvPr/>
        </p:nvGrpSpPr>
        <p:grpSpPr>
          <a:xfrm rot="-6604068">
            <a:off x="-1112783" y="3919745"/>
            <a:ext cx="2384329" cy="2738096"/>
            <a:chOff x="1618800" y="-1482250"/>
            <a:chExt cx="2384550" cy="2738350"/>
          </a:xfrm>
        </p:grpSpPr>
        <p:sp>
          <p:nvSpPr>
            <p:cNvPr id="208" name="Google Shape;208;p7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7"/>
          <p:cNvGrpSpPr/>
          <p:nvPr/>
        </p:nvGrpSpPr>
        <p:grpSpPr>
          <a:xfrm rot="-9063091">
            <a:off x="8242860" y="-137558"/>
            <a:ext cx="1700478" cy="1888774"/>
            <a:chOff x="5330850" y="2543100"/>
            <a:chExt cx="599425" cy="665800"/>
          </a:xfrm>
        </p:grpSpPr>
        <p:sp>
          <p:nvSpPr>
            <p:cNvPr id="213" name="Google Shape;213;p7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" name="Google Shape;215;p7"/>
          <p:cNvSpPr/>
          <p:nvPr/>
        </p:nvSpPr>
        <p:spPr>
          <a:xfrm rot="-3002358">
            <a:off x="5760900" y="4497176"/>
            <a:ext cx="1261510" cy="1447561"/>
          </a:xfrm>
          <a:custGeom>
            <a:avLst/>
            <a:gdLst/>
            <a:ahLst/>
            <a:cxnLst/>
            <a:rect l="l" t="t" r="r" b="b"/>
            <a:pathLst>
              <a:path w="19982" h="22929" extrusionOk="0">
                <a:moveTo>
                  <a:pt x="14771" y="2191"/>
                </a:moveTo>
                <a:cubicBezTo>
                  <a:pt x="14824" y="2191"/>
                  <a:pt x="14882" y="2210"/>
                  <a:pt x="14944" y="2247"/>
                </a:cubicBezTo>
                <a:cubicBezTo>
                  <a:pt x="15545" y="2681"/>
                  <a:pt x="16145" y="3048"/>
                  <a:pt x="16746" y="3482"/>
                </a:cubicBezTo>
                <a:cubicBezTo>
                  <a:pt x="17013" y="3582"/>
                  <a:pt x="16979" y="3815"/>
                  <a:pt x="16879" y="4015"/>
                </a:cubicBezTo>
                <a:cubicBezTo>
                  <a:pt x="16646" y="4749"/>
                  <a:pt x="16312" y="5516"/>
                  <a:pt x="15979" y="6217"/>
                </a:cubicBezTo>
                <a:cubicBezTo>
                  <a:pt x="14878" y="8552"/>
                  <a:pt x="13677" y="10753"/>
                  <a:pt x="12543" y="13055"/>
                </a:cubicBezTo>
                <a:cubicBezTo>
                  <a:pt x="12443" y="13255"/>
                  <a:pt x="12309" y="13522"/>
                  <a:pt x="12176" y="13756"/>
                </a:cubicBezTo>
                <a:cubicBezTo>
                  <a:pt x="11642" y="14923"/>
                  <a:pt x="11108" y="16057"/>
                  <a:pt x="10375" y="17158"/>
                </a:cubicBezTo>
                <a:cubicBezTo>
                  <a:pt x="10008" y="17725"/>
                  <a:pt x="9774" y="18359"/>
                  <a:pt x="9441" y="18993"/>
                </a:cubicBezTo>
                <a:cubicBezTo>
                  <a:pt x="9307" y="19260"/>
                  <a:pt x="9140" y="19526"/>
                  <a:pt x="8974" y="19760"/>
                </a:cubicBezTo>
                <a:cubicBezTo>
                  <a:pt x="8873" y="19727"/>
                  <a:pt x="8840" y="19727"/>
                  <a:pt x="8807" y="19727"/>
                </a:cubicBezTo>
                <a:cubicBezTo>
                  <a:pt x="8540" y="19193"/>
                  <a:pt x="8306" y="18659"/>
                  <a:pt x="8040" y="18159"/>
                </a:cubicBezTo>
                <a:cubicBezTo>
                  <a:pt x="7472" y="16858"/>
                  <a:pt x="6939" y="15524"/>
                  <a:pt x="6305" y="14223"/>
                </a:cubicBezTo>
                <a:cubicBezTo>
                  <a:pt x="5504" y="12521"/>
                  <a:pt x="4704" y="10854"/>
                  <a:pt x="4003" y="9152"/>
                </a:cubicBezTo>
                <a:cubicBezTo>
                  <a:pt x="3770" y="8519"/>
                  <a:pt x="3436" y="7851"/>
                  <a:pt x="3136" y="7218"/>
                </a:cubicBezTo>
                <a:cubicBezTo>
                  <a:pt x="2936" y="6751"/>
                  <a:pt x="2936" y="6717"/>
                  <a:pt x="3336" y="6484"/>
                </a:cubicBezTo>
                <a:cubicBezTo>
                  <a:pt x="3503" y="6350"/>
                  <a:pt x="3670" y="6184"/>
                  <a:pt x="3937" y="6150"/>
                </a:cubicBezTo>
                <a:cubicBezTo>
                  <a:pt x="4270" y="6684"/>
                  <a:pt x="4470" y="7318"/>
                  <a:pt x="4704" y="7885"/>
                </a:cubicBezTo>
                <a:cubicBezTo>
                  <a:pt x="5504" y="9819"/>
                  <a:pt x="6272" y="11721"/>
                  <a:pt x="7005" y="13589"/>
                </a:cubicBezTo>
                <a:cubicBezTo>
                  <a:pt x="7270" y="14199"/>
                  <a:pt x="7386" y="14425"/>
                  <a:pt x="7662" y="14425"/>
                </a:cubicBezTo>
                <a:cubicBezTo>
                  <a:pt x="7840" y="14425"/>
                  <a:pt x="8083" y="14332"/>
                  <a:pt x="8473" y="14189"/>
                </a:cubicBezTo>
                <a:cubicBezTo>
                  <a:pt x="9441" y="13822"/>
                  <a:pt x="9874" y="13222"/>
                  <a:pt x="10208" y="12321"/>
                </a:cubicBezTo>
                <a:cubicBezTo>
                  <a:pt x="11475" y="9019"/>
                  <a:pt x="12976" y="5883"/>
                  <a:pt x="14377" y="2714"/>
                </a:cubicBezTo>
                <a:cubicBezTo>
                  <a:pt x="14444" y="2581"/>
                  <a:pt x="14511" y="2481"/>
                  <a:pt x="14544" y="2347"/>
                </a:cubicBezTo>
                <a:cubicBezTo>
                  <a:pt x="14607" y="2243"/>
                  <a:pt x="14682" y="2191"/>
                  <a:pt x="14771" y="2191"/>
                </a:cubicBezTo>
                <a:close/>
                <a:moveTo>
                  <a:pt x="15686" y="1"/>
                </a:moveTo>
                <a:cubicBezTo>
                  <a:pt x="15630" y="1"/>
                  <a:pt x="15572" y="5"/>
                  <a:pt x="15512" y="12"/>
                </a:cubicBezTo>
                <a:cubicBezTo>
                  <a:pt x="14811" y="79"/>
                  <a:pt x="14144" y="313"/>
                  <a:pt x="13443" y="379"/>
                </a:cubicBezTo>
                <a:cubicBezTo>
                  <a:pt x="13010" y="479"/>
                  <a:pt x="12710" y="680"/>
                  <a:pt x="12509" y="1047"/>
                </a:cubicBezTo>
                <a:cubicBezTo>
                  <a:pt x="12142" y="1747"/>
                  <a:pt x="11776" y="2481"/>
                  <a:pt x="11475" y="3215"/>
                </a:cubicBezTo>
                <a:cubicBezTo>
                  <a:pt x="10675" y="5316"/>
                  <a:pt x="9874" y="7351"/>
                  <a:pt x="9107" y="9386"/>
                </a:cubicBezTo>
                <a:cubicBezTo>
                  <a:pt x="9040" y="9519"/>
                  <a:pt x="9040" y="9686"/>
                  <a:pt x="8840" y="9753"/>
                </a:cubicBezTo>
                <a:cubicBezTo>
                  <a:pt x="8773" y="9586"/>
                  <a:pt x="8707" y="9486"/>
                  <a:pt x="8640" y="9386"/>
                </a:cubicBezTo>
                <a:cubicBezTo>
                  <a:pt x="8306" y="8519"/>
                  <a:pt x="7973" y="7585"/>
                  <a:pt x="7606" y="6717"/>
                </a:cubicBezTo>
                <a:cubicBezTo>
                  <a:pt x="7272" y="5917"/>
                  <a:pt x="6939" y="5149"/>
                  <a:pt x="6505" y="4382"/>
                </a:cubicBezTo>
                <a:cubicBezTo>
                  <a:pt x="6301" y="4064"/>
                  <a:pt x="6204" y="3947"/>
                  <a:pt x="5995" y="3947"/>
                </a:cubicBezTo>
                <a:cubicBezTo>
                  <a:pt x="5897" y="3947"/>
                  <a:pt x="5775" y="3973"/>
                  <a:pt x="5604" y="4015"/>
                </a:cubicBezTo>
                <a:cubicBezTo>
                  <a:pt x="4937" y="4182"/>
                  <a:pt x="4337" y="4416"/>
                  <a:pt x="3703" y="4582"/>
                </a:cubicBezTo>
                <a:cubicBezTo>
                  <a:pt x="3303" y="4716"/>
                  <a:pt x="2936" y="4916"/>
                  <a:pt x="2536" y="5183"/>
                </a:cubicBezTo>
                <a:cubicBezTo>
                  <a:pt x="1969" y="5583"/>
                  <a:pt x="1368" y="6017"/>
                  <a:pt x="801" y="6384"/>
                </a:cubicBezTo>
                <a:cubicBezTo>
                  <a:pt x="134" y="6784"/>
                  <a:pt x="0" y="7218"/>
                  <a:pt x="301" y="7951"/>
                </a:cubicBezTo>
                <a:cubicBezTo>
                  <a:pt x="1035" y="9686"/>
                  <a:pt x="1768" y="11387"/>
                  <a:pt x="2536" y="13088"/>
                </a:cubicBezTo>
                <a:cubicBezTo>
                  <a:pt x="3970" y="16091"/>
                  <a:pt x="5438" y="19093"/>
                  <a:pt x="6839" y="22062"/>
                </a:cubicBezTo>
                <a:cubicBezTo>
                  <a:pt x="6972" y="22262"/>
                  <a:pt x="7106" y="22462"/>
                  <a:pt x="7272" y="22695"/>
                </a:cubicBezTo>
                <a:cubicBezTo>
                  <a:pt x="7413" y="22836"/>
                  <a:pt x="7530" y="22928"/>
                  <a:pt x="7666" y="22928"/>
                </a:cubicBezTo>
                <a:cubicBezTo>
                  <a:pt x="7755" y="22928"/>
                  <a:pt x="7854" y="22888"/>
                  <a:pt x="7973" y="22795"/>
                </a:cubicBezTo>
                <a:cubicBezTo>
                  <a:pt x="8673" y="22295"/>
                  <a:pt x="9441" y="21795"/>
                  <a:pt x="9874" y="21027"/>
                </a:cubicBezTo>
                <a:cubicBezTo>
                  <a:pt x="10341" y="20227"/>
                  <a:pt x="10808" y="19426"/>
                  <a:pt x="11309" y="18626"/>
                </a:cubicBezTo>
                <a:cubicBezTo>
                  <a:pt x="13944" y="14456"/>
                  <a:pt x="16312" y="10120"/>
                  <a:pt x="18647" y="5783"/>
                </a:cubicBezTo>
                <a:cubicBezTo>
                  <a:pt x="19114" y="4916"/>
                  <a:pt x="19481" y="4049"/>
                  <a:pt x="19815" y="3115"/>
                </a:cubicBezTo>
                <a:cubicBezTo>
                  <a:pt x="19981" y="2681"/>
                  <a:pt x="19948" y="2548"/>
                  <a:pt x="19614" y="2347"/>
                </a:cubicBezTo>
                <a:cubicBezTo>
                  <a:pt x="18480" y="1647"/>
                  <a:pt x="17346" y="880"/>
                  <a:pt x="16212" y="179"/>
                </a:cubicBezTo>
                <a:cubicBezTo>
                  <a:pt x="16057" y="50"/>
                  <a:pt x="15882" y="1"/>
                  <a:pt x="156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8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218" name="Google Shape;218;p8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3" name="Google Shape;243;p8"/>
          <p:cNvSpPr/>
          <p:nvPr/>
        </p:nvSpPr>
        <p:spPr>
          <a:xfrm rot="3122091" flipH="1">
            <a:off x="6244937" y="-1071287"/>
            <a:ext cx="2222217" cy="1909501"/>
          </a:xfrm>
          <a:custGeom>
            <a:avLst/>
            <a:gdLst/>
            <a:ahLst/>
            <a:cxnLst/>
            <a:rect l="l" t="t" r="r" b="b"/>
            <a:pathLst>
              <a:path w="38615" h="33181" extrusionOk="0">
                <a:moveTo>
                  <a:pt x="38406" y="14567"/>
                </a:moveTo>
                <a:lnTo>
                  <a:pt x="38406" y="14567"/>
                </a:lnTo>
                <a:cubicBezTo>
                  <a:pt x="38447" y="14567"/>
                  <a:pt x="38495" y="15009"/>
                  <a:pt x="38481" y="15490"/>
                </a:cubicBezTo>
                <a:cubicBezTo>
                  <a:pt x="38481" y="15657"/>
                  <a:pt x="38448" y="15824"/>
                  <a:pt x="38448" y="15991"/>
                </a:cubicBezTo>
                <a:cubicBezTo>
                  <a:pt x="38410" y="16123"/>
                  <a:pt x="38394" y="16267"/>
                  <a:pt x="38381" y="16409"/>
                </a:cubicBezTo>
                <a:lnTo>
                  <a:pt x="38381" y="16409"/>
                </a:lnTo>
                <a:cubicBezTo>
                  <a:pt x="38330" y="15035"/>
                  <a:pt x="38364" y="14567"/>
                  <a:pt x="38406" y="14567"/>
                </a:cubicBezTo>
                <a:close/>
                <a:moveTo>
                  <a:pt x="38466" y="18164"/>
                </a:moveTo>
                <a:lnTo>
                  <a:pt x="38466" y="18164"/>
                </a:lnTo>
                <a:cubicBezTo>
                  <a:pt x="38472" y="18251"/>
                  <a:pt x="38477" y="18338"/>
                  <a:pt x="38481" y="18426"/>
                </a:cubicBezTo>
                <a:cubicBezTo>
                  <a:pt x="38476" y="18337"/>
                  <a:pt x="38471" y="18250"/>
                  <a:pt x="38466" y="18164"/>
                </a:cubicBezTo>
                <a:close/>
                <a:moveTo>
                  <a:pt x="16684" y="4139"/>
                </a:moveTo>
                <a:cubicBezTo>
                  <a:pt x="17360" y="4139"/>
                  <a:pt x="18034" y="4165"/>
                  <a:pt x="18701" y="4215"/>
                </a:cubicBezTo>
                <a:cubicBezTo>
                  <a:pt x="21136" y="4416"/>
                  <a:pt x="23604" y="4883"/>
                  <a:pt x="25939" y="5550"/>
                </a:cubicBezTo>
                <a:cubicBezTo>
                  <a:pt x="28141" y="6184"/>
                  <a:pt x="30309" y="7051"/>
                  <a:pt x="32277" y="8352"/>
                </a:cubicBezTo>
                <a:cubicBezTo>
                  <a:pt x="35365" y="10381"/>
                  <a:pt x="37675" y="13369"/>
                  <a:pt x="38316" y="16951"/>
                </a:cubicBezTo>
                <a:lnTo>
                  <a:pt x="38316" y="16951"/>
                </a:lnTo>
                <a:cubicBezTo>
                  <a:pt x="38243" y="17401"/>
                  <a:pt x="38129" y="17830"/>
                  <a:pt x="38014" y="18259"/>
                </a:cubicBezTo>
                <a:cubicBezTo>
                  <a:pt x="37714" y="19293"/>
                  <a:pt x="37314" y="20260"/>
                  <a:pt x="36780" y="21194"/>
                </a:cubicBezTo>
                <a:cubicBezTo>
                  <a:pt x="35713" y="23029"/>
                  <a:pt x="34278" y="24563"/>
                  <a:pt x="32544" y="25731"/>
                </a:cubicBezTo>
                <a:cubicBezTo>
                  <a:pt x="29393" y="27965"/>
                  <a:pt x="25627" y="28945"/>
                  <a:pt x="21838" y="28945"/>
                </a:cubicBezTo>
                <a:cubicBezTo>
                  <a:pt x="21215" y="28945"/>
                  <a:pt x="20590" y="28918"/>
                  <a:pt x="19968" y="28866"/>
                </a:cubicBezTo>
                <a:cubicBezTo>
                  <a:pt x="17600" y="28666"/>
                  <a:pt x="15198" y="28133"/>
                  <a:pt x="12963" y="27332"/>
                </a:cubicBezTo>
                <a:cubicBezTo>
                  <a:pt x="10928" y="26632"/>
                  <a:pt x="8960" y="25664"/>
                  <a:pt x="7259" y="24330"/>
                </a:cubicBezTo>
                <a:cubicBezTo>
                  <a:pt x="5591" y="23029"/>
                  <a:pt x="4290" y="21361"/>
                  <a:pt x="3456" y="19426"/>
                </a:cubicBezTo>
                <a:cubicBezTo>
                  <a:pt x="3050" y="18552"/>
                  <a:pt x="2820" y="17647"/>
                  <a:pt x="2655" y="16714"/>
                </a:cubicBezTo>
                <a:lnTo>
                  <a:pt x="2655" y="16714"/>
                </a:lnTo>
                <a:cubicBezTo>
                  <a:pt x="2666" y="16651"/>
                  <a:pt x="2677" y="16588"/>
                  <a:pt x="2689" y="16524"/>
                </a:cubicBezTo>
                <a:cubicBezTo>
                  <a:pt x="3423" y="12722"/>
                  <a:pt x="6025" y="9486"/>
                  <a:pt x="9494" y="7818"/>
                </a:cubicBezTo>
                <a:cubicBezTo>
                  <a:pt x="10361" y="7384"/>
                  <a:pt x="11295" y="7084"/>
                  <a:pt x="12196" y="6884"/>
                </a:cubicBezTo>
                <a:cubicBezTo>
                  <a:pt x="12296" y="6884"/>
                  <a:pt x="12263" y="4983"/>
                  <a:pt x="12196" y="4816"/>
                </a:cubicBezTo>
                <a:cubicBezTo>
                  <a:pt x="12210" y="4809"/>
                  <a:pt x="12217" y="4713"/>
                  <a:pt x="12219" y="4567"/>
                </a:cubicBezTo>
                <a:lnTo>
                  <a:pt x="12219" y="4567"/>
                </a:lnTo>
                <a:cubicBezTo>
                  <a:pt x="13686" y="4269"/>
                  <a:pt x="15190" y="4139"/>
                  <a:pt x="16684" y="4139"/>
                </a:cubicBezTo>
                <a:close/>
                <a:moveTo>
                  <a:pt x="16541" y="1"/>
                </a:moveTo>
                <a:cubicBezTo>
                  <a:pt x="13331" y="1"/>
                  <a:pt x="10136" y="601"/>
                  <a:pt x="7292" y="2214"/>
                </a:cubicBezTo>
                <a:cubicBezTo>
                  <a:pt x="5358" y="3315"/>
                  <a:pt x="3690" y="4849"/>
                  <a:pt x="2522" y="6784"/>
                </a:cubicBezTo>
                <a:cubicBezTo>
                  <a:pt x="1322" y="8785"/>
                  <a:pt x="654" y="11120"/>
                  <a:pt x="321" y="13455"/>
                </a:cubicBezTo>
                <a:cubicBezTo>
                  <a:pt x="154" y="14556"/>
                  <a:pt x="87" y="15724"/>
                  <a:pt x="87" y="16891"/>
                </a:cubicBezTo>
                <a:cubicBezTo>
                  <a:pt x="75" y="17263"/>
                  <a:pt x="64" y="17637"/>
                  <a:pt x="54" y="18012"/>
                </a:cubicBezTo>
                <a:lnTo>
                  <a:pt x="54" y="18012"/>
                </a:lnTo>
                <a:cubicBezTo>
                  <a:pt x="54" y="18011"/>
                  <a:pt x="53" y="18010"/>
                  <a:pt x="52" y="18010"/>
                </a:cubicBezTo>
                <a:cubicBezTo>
                  <a:pt x="7" y="18010"/>
                  <a:pt x="0" y="19939"/>
                  <a:pt x="32" y="20483"/>
                </a:cubicBezTo>
                <a:lnTo>
                  <a:pt x="32" y="20483"/>
                </a:lnTo>
                <a:cubicBezTo>
                  <a:pt x="39" y="21314"/>
                  <a:pt x="66" y="22144"/>
                  <a:pt x="121" y="22962"/>
                </a:cubicBezTo>
                <a:cubicBezTo>
                  <a:pt x="287" y="25331"/>
                  <a:pt x="855" y="27699"/>
                  <a:pt x="2256" y="29700"/>
                </a:cubicBezTo>
                <a:cubicBezTo>
                  <a:pt x="2856" y="30634"/>
                  <a:pt x="3657" y="31402"/>
                  <a:pt x="4524" y="32002"/>
                </a:cubicBezTo>
                <a:lnTo>
                  <a:pt x="4524" y="31368"/>
                </a:lnTo>
                <a:lnTo>
                  <a:pt x="4524" y="29901"/>
                </a:lnTo>
                <a:lnTo>
                  <a:pt x="4524" y="28466"/>
                </a:lnTo>
                <a:cubicBezTo>
                  <a:pt x="4524" y="28366"/>
                  <a:pt x="4591" y="27866"/>
                  <a:pt x="4524" y="27832"/>
                </a:cubicBezTo>
                <a:cubicBezTo>
                  <a:pt x="2789" y="26632"/>
                  <a:pt x="1588" y="24830"/>
                  <a:pt x="921" y="22862"/>
                </a:cubicBezTo>
                <a:cubicBezTo>
                  <a:pt x="488" y="21728"/>
                  <a:pt x="287" y="20527"/>
                  <a:pt x="154" y="19326"/>
                </a:cubicBezTo>
                <a:cubicBezTo>
                  <a:pt x="152" y="19303"/>
                  <a:pt x="150" y="19280"/>
                  <a:pt x="148" y="19256"/>
                </a:cubicBezTo>
                <a:lnTo>
                  <a:pt x="148" y="19256"/>
                </a:lnTo>
                <a:cubicBezTo>
                  <a:pt x="167" y="18977"/>
                  <a:pt x="191" y="18698"/>
                  <a:pt x="221" y="18426"/>
                </a:cubicBezTo>
                <a:cubicBezTo>
                  <a:pt x="560" y="15090"/>
                  <a:pt x="1611" y="11816"/>
                  <a:pt x="3756" y="9271"/>
                </a:cubicBezTo>
                <a:lnTo>
                  <a:pt x="3756" y="9271"/>
                </a:lnTo>
                <a:cubicBezTo>
                  <a:pt x="3555" y="9665"/>
                  <a:pt x="3377" y="10070"/>
                  <a:pt x="3223" y="10487"/>
                </a:cubicBezTo>
                <a:cubicBezTo>
                  <a:pt x="2823" y="11521"/>
                  <a:pt x="2589" y="12621"/>
                  <a:pt x="2489" y="13689"/>
                </a:cubicBezTo>
                <a:cubicBezTo>
                  <a:pt x="2389" y="15524"/>
                  <a:pt x="2389" y="17392"/>
                  <a:pt x="2456" y="19226"/>
                </a:cubicBezTo>
                <a:cubicBezTo>
                  <a:pt x="2522" y="21394"/>
                  <a:pt x="3156" y="23563"/>
                  <a:pt x="4324" y="25397"/>
                </a:cubicBezTo>
                <a:cubicBezTo>
                  <a:pt x="6825" y="29400"/>
                  <a:pt x="11596" y="31435"/>
                  <a:pt x="15999" y="32502"/>
                </a:cubicBezTo>
                <a:cubicBezTo>
                  <a:pt x="17860" y="32942"/>
                  <a:pt x="19771" y="33181"/>
                  <a:pt x="21672" y="33181"/>
                </a:cubicBezTo>
                <a:cubicBezTo>
                  <a:pt x="24678" y="33181"/>
                  <a:pt x="27658" y="32583"/>
                  <a:pt x="30376" y="31235"/>
                </a:cubicBezTo>
                <a:cubicBezTo>
                  <a:pt x="34445" y="29200"/>
                  <a:pt x="37514" y="25564"/>
                  <a:pt x="38315" y="21028"/>
                </a:cubicBezTo>
                <a:cubicBezTo>
                  <a:pt x="38615" y="19360"/>
                  <a:pt x="38515" y="17658"/>
                  <a:pt x="38515" y="15991"/>
                </a:cubicBezTo>
                <a:cubicBezTo>
                  <a:pt x="38515" y="14656"/>
                  <a:pt x="38481" y="13355"/>
                  <a:pt x="38181" y="12054"/>
                </a:cubicBezTo>
                <a:cubicBezTo>
                  <a:pt x="37681" y="9920"/>
                  <a:pt x="36513" y="8052"/>
                  <a:pt x="35012" y="6484"/>
                </a:cubicBezTo>
                <a:cubicBezTo>
                  <a:pt x="31610" y="2915"/>
                  <a:pt x="26706" y="1347"/>
                  <a:pt x="22003" y="513"/>
                </a:cubicBezTo>
                <a:cubicBezTo>
                  <a:pt x="20219" y="197"/>
                  <a:pt x="18378" y="1"/>
                  <a:pt x="1654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4" name="Google Shape;244;p8"/>
          <p:cNvGrpSpPr/>
          <p:nvPr/>
        </p:nvGrpSpPr>
        <p:grpSpPr>
          <a:xfrm rot="10800000">
            <a:off x="8078825" y="3202987"/>
            <a:ext cx="2384312" cy="2738076"/>
            <a:chOff x="1618800" y="-1482250"/>
            <a:chExt cx="2384550" cy="2738350"/>
          </a:xfrm>
        </p:grpSpPr>
        <p:sp>
          <p:nvSpPr>
            <p:cNvPr id="245" name="Google Shape;245;p8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8"/>
          <p:cNvGrpSpPr/>
          <p:nvPr/>
        </p:nvGrpSpPr>
        <p:grpSpPr>
          <a:xfrm rot="-1206683">
            <a:off x="-1437474" y="-1314177"/>
            <a:ext cx="2384230" cy="2737983"/>
            <a:chOff x="1618800" y="-1482250"/>
            <a:chExt cx="2384550" cy="2738350"/>
          </a:xfrm>
        </p:grpSpPr>
        <p:sp>
          <p:nvSpPr>
            <p:cNvPr id="250" name="Google Shape;250;p8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9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256" name="Google Shape;256;p9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9"/>
          <p:cNvSpPr txBox="1">
            <a:spLocks noGrp="1"/>
          </p:cNvSpPr>
          <p:nvPr>
            <p:ph type="title"/>
          </p:nvPr>
        </p:nvSpPr>
        <p:spPr>
          <a:xfrm>
            <a:off x="25494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81" name="Google Shape;281;p9"/>
          <p:cNvSpPr txBox="1">
            <a:spLocks noGrp="1"/>
          </p:cNvSpPr>
          <p:nvPr>
            <p:ph type="subTitle" idx="1"/>
          </p:nvPr>
        </p:nvSpPr>
        <p:spPr>
          <a:xfrm>
            <a:off x="25494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82" name="Google Shape;282;p9"/>
          <p:cNvGrpSpPr/>
          <p:nvPr/>
        </p:nvGrpSpPr>
        <p:grpSpPr>
          <a:xfrm rot="-767875">
            <a:off x="-1002808" y="-1307500"/>
            <a:ext cx="2384410" cy="2738189"/>
            <a:chOff x="1618800" y="-1482250"/>
            <a:chExt cx="2384550" cy="2738350"/>
          </a:xfrm>
        </p:grpSpPr>
        <p:sp>
          <p:nvSpPr>
            <p:cNvPr id="283" name="Google Shape;283;p9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9"/>
          <p:cNvGrpSpPr/>
          <p:nvPr/>
        </p:nvGrpSpPr>
        <p:grpSpPr>
          <a:xfrm rot="-1736909" flipH="1">
            <a:off x="7992010" y="113492"/>
            <a:ext cx="1700478" cy="1888774"/>
            <a:chOff x="5330850" y="2543100"/>
            <a:chExt cx="599425" cy="665800"/>
          </a:xfrm>
        </p:grpSpPr>
        <p:sp>
          <p:nvSpPr>
            <p:cNvPr id="288" name="Google Shape;288;p9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9"/>
          <p:cNvGrpSpPr/>
          <p:nvPr/>
        </p:nvGrpSpPr>
        <p:grpSpPr>
          <a:xfrm rot="8826689" flipH="1">
            <a:off x="-800900" y="4244010"/>
            <a:ext cx="3024958" cy="774320"/>
            <a:chOff x="1644675" y="3268375"/>
            <a:chExt cx="1276775" cy="326825"/>
          </a:xfrm>
        </p:grpSpPr>
        <p:sp>
          <p:nvSpPr>
            <p:cNvPr id="291" name="Google Shape;291;p9"/>
            <p:cNvSpPr/>
            <p:nvPr/>
          </p:nvSpPr>
          <p:spPr>
            <a:xfrm>
              <a:off x="1644675" y="3330325"/>
              <a:ext cx="1200050" cy="264875"/>
            </a:xfrm>
            <a:custGeom>
              <a:avLst/>
              <a:gdLst/>
              <a:ahLst/>
              <a:cxnLst/>
              <a:rect l="l" t="t" r="r" b="b"/>
              <a:pathLst>
                <a:path w="48002" h="10595" extrusionOk="0">
                  <a:moveTo>
                    <a:pt x="24318" y="1"/>
                  </a:moveTo>
                  <a:cubicBezTo>
                    <a:pt x="22684" y="34"/>
                    <a:pt x="21483" y="101"/>
                    <a:pt x="20315" y="334"/>
                  </a:cubicBezTo>
                  <a:cubicBezTo>
                    <a:pt x="18347" y="668"/>
                    <a:pt x="16379" y="1068"/>
                    <a:pt x="14478" y="1668"/>
                  </a:cubicBezTo>
                  <a:cubicBezTo>
                    <a:pt x="10408" y="2869"/>
                    <a:pt x="6572" y="4704"/>
                    <a:pt x="2903" y="7172"/>
                  </a:cubicBezTo>
                  <a:cubicBezTo>
                    <a:pt x="1969" y="7773"/>
                    <a:pt x="1035" y="8507"/>
                    <a:pt x="301" y="9407"/>
                  </a:cubicBezTo>
                  <a:cubicBezTo>
                    <a:pt x="67" y="9674"/>
                    <a:pt x="1" y="9874"/>
                    <a:pt x="67" y="10208"/>
                  </a:cubicBezTo>
                  <a:cubicBezTo>
                    <a:pt x="126" y="10481"/>
                    <a:pt x="162" y="10595"/>
                    <a:pt x="248" y="10595"/>
                  </a:cubicBezTo>
                  <a:cubicBezTo>
                    <a:pt x="310" y="10595"/>
                    <a:pt x="396" y="10538"/>
                    <a:pt x="534" y="10441"/>
                  </a:cubicBezTo>
                  <a:cubicBezTo>
                    <a:pt x="1135" y="10041"/>
                    <a:pt x="1702" y="9674"/>
                    <a:pt x="2302" y="9240"/>
                  </a:cubicBezTo>
                  <a:cubicBezTo>
                    <a:pt x="5771" y="6772"/>
                    <a:pt x="9341" y="4871"/>
                    <a:pt x="13210" y="3603"/>
                  </a:cubicBezTo>
                  <a:cubicBezTo>
                    <a:pt x="15345" y="2936"/>
                    <a:pt x="17480" y="2269"/>
                    <a:pt x="19648" y="1935"/>
                  </a:cubicBezTo>
                  <a:cubicBezTo>
                    <a:pt x="21096" y="1704"/>
                    <a:pt x="22557" y="1606"/>
                    <a:pt x="24024" y="1606"/>
                  </a:cubicBezTo>
                  <a:cubicBezTo>
                    <a:pt x="24888" y="1606"/>
                    <a:pt x="25754" y="1640"/>
                    <a:pt x="26620" y="1702"/>
                  </a:cubicBezTo>
                  <a:cubicBezTo>
                    <a:pt x="29222" y="1869"/>
                    <a:pt x="31790" y="2436"/>
                    <a:pt x="34325" y="3236"/>
                  </a:cubicBezTo>
                  <a:cubicBezTo>
                    <a:pt x="38128" y="4404"/>
                    <a:pt x="41697" y="6205"/>
                    <a:pt x="45133" y="8440"/>
                  </a:cubicBezTo>
                  <a:cubicBezTo>
                    <a:pt x="45900" y="9007"/>
                    <a:pt x="46801" y="8940"/>
                    <a:pt x="47635" y="9007"/>
                  </a:cubicBezTo>
                  <a:cubicBezTo>
                    <a:pt x="47735" y="9007"/>
                    <a:pt x="47902" y="8907"/>
                    <a:pt x="47968" y="8740"/>
                  </a:cubicBezTo>
                  <a:cubicBezTo>
                    <a:pt x="48002" y="8573"/>
                    <a:pt x="47902" y="8440"/>
                    <a:pt x="47801" y="8340"/>
                  </a:cubicBezTo>
                  <a:cubicBezTo>
                    <a:pt x="47701" y="8240"/>
                    <a:pt x="47635" y="8206"/>
                    <a:pt x="47535" y="8106"/>
                  </a:cubicBezTo>
                  <a:cubicBezTo>
                    <a:pt x="45200" y="6405"/>
                    <a:pt x="42798" y="5037"/>
                    <a:pt x="40229" y="3837"/>
                  </a:cubicBezTo>
                  <a:cubicBezTo>
                    <a:pt x="37227" y="2402"/>
                    <a:pt x="34192" y="1402"/>
                    <a:pt x="31056" y="734"/>
                  </a:cubicBezTo>
                  <a:cubicBezTo>
                    <a:pt x="28688" y="234"/>
                    <a:pt x="26286" y="1"/>
                    <a:pt x="243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2578675" y="3268375"/>
              <a:ext cx="342775" cy="306550"/>
            </a:xfrm>
            <a:custGeom>
              <a:avLst/>
              <a:gdLst/>
              <a:ahLst/>
              <a:cxnLst/>
              <a:rect l="l" t="t" r="r" b="b"/>
              <a:pathLst>
                <a:path w="13711" h="12262" extrusionOk="0">
                  <a:moveTo>
                    <a:pt x="2000" y="1"/>
                  </a:moveTo>
                  <a:cubicBezTo>
                    <a:pt x="1849" y="1"/>
                    <a:pt x="1674" y="5"/>
                    <a:pt x="1468" y="10"/>
                  </a:cubicBezTo>
                  <a:cubicBezTo>
                    <a:pt x="1001" y="10"/>
                    <a:pt x="935" y="377"/>
                    <a:pt x="768" y="711"/>
                  </a:cubicBezTo>
                  <a:cubicBezTo>
                    <a:pt x="634" y="1011"/>
                    <a:pt x="868" y="1144"/>
                    <a:pt x="1001" y="1311"/>
                  </a:cubicBezTo>
                  <a:cubicBezTo>
                    <a:pt x="1735" y="2178"/>
                    <a:pt x="2569" y="2979"/>
                    <a:pt x="3370" y="3746"/>
                  </a:cubicBezTo>
                  <a:cubicBezTo>
                    <a:pt x="5638" y="5981"/>
                    <a:pt x="7840" y="8183"/>
                    <a:pt x="10008" y="10484"/>
                  </a:cubicBezTo>
                  <a:cubicBezTo>
                    <a:pt x="10141" y="10584"/>
                    <a:pt x="10308" y="10684"/>
                    <a:pt x="10341" y="10985"/>
                  </a:cubicBezTo>
                  <a:cubicBezTo>
                    <a:pt x="10275" y="10951"/>
                    <a:pt x="10225" y="10935"/>
                    <a:pt x="10179" y="10935"/>
                  </a:cubicBezTo>
                  <a:cubicBezTo>
                    <a:pt x="10133" y="10935"/>
                    <a:pt x="10091" y="10951"/>
                    <a:pt x="10041" y="10985"/>
                  </a:cubicBezTo>
                  <a:cubicBezTo>
                    <a:pt x="9341" y="10851"/>
                    <a:pt x="8640" y="10718"/>
                    <a:pt x="7873" y="10651"/>
                  </a:cubicBezTo>
                  <a:cubicBezTo>
                    <a:pt x="5972" y="10484"/>
                    <a:pt x="4070" y="10284"/>
                    <a:pt x="2169" y="10151"/>
                  </a:cubicBezTo>
                  <a:cubicBezTo>
                    <a:pt x="2092" y="10137"/>
                    <a:pt x="2017" y="10130"/>
                    <a:pt x="1943" y="10130"/>
                  </a:cubicBezTo>
                  <a:cubicBezTo>
                    <a:pt x="1664" y="10130"/>
                    <a:pt x="1406" y="10226"/>
                    <a:pt x="1168" y="10384"/>
                  </a:cubicBezTo>
                  <a:cubicBezTo>
                    <a:pt x="901" y="10518"/>
                    <a:pt x="701" y="10684"/>
                    <a:pt x="501" y="10818"/>
                  </a:cubicBezTo>
                  <a:cubicBezTo>
                    <a:pt x="167" y="10985"/>
                    <a:pt x="34" y="11251"/>
                    <a:pt x="34" y="11652"/>
                  </a:cubicBezTo>
                  <a:cubicBezTo>
                    <a:pt x="1" y="12152"/>
                    <a:pt x="1" y="12185"/>
                    <a:pt x="401" y="12185"/>
                  </a:cubicBezTo>
                  <a:lnTo>
                    <a:pt x="4471" y="12185"/>
                  </a:lnTo>
                  <a:cubicBezTo>
                    <a:pt x="5138" y="12185"/>
                    <a:pt x="5805" y="12177"/>
                    <a:pt x="6472" y="12177"/>
                  </a:cubicBezTo>
                  <a:cubicBezTo>
                    <a:pt x="7139" y="12177"/>
                    <a:pt x="7806" y="12185"/>
                    <a:pt x="8473" y="12219"/>
                  </a:cubicBezTo>
                  <a:cubicBezTo>
                    <a:pt x="8871" y="12247"/>
                    <a:pt x="9271" y="12261"/>
                    <a:pt x="9672" y="12261"/>
                  </a:cubicBezTo>
                  <a:cubicBezTo>
                    <a:pt x="10718" y="12261"/>
                    <a:pt x="11773" y="12160"/>
                    <a:pt x="12810" y="11919"/>
                  </a:cubicBezTo>
                  <a:cubicBezTo>
                    <a:pt x="12977" y="11885"/>
                    <a:pt x="13177" y="11852"/>
                    <a:pt x="13344" y="11752"/>
                  </a:cubicBezTo>
                  <a:cubicBezTo>
                    <a:pt x="13644" y="11585"/>
                    <a:pt x="13710" y="11251"/>
                    <a:pt x="13544" y="10918"/>
                  </a:cubicBezTo>
                  <a:cubicBezTo>
                    <a:pt x="13410" y="10718"/>
                    <a:pt x="13310" y="10551"/>
                    <a:pt x="13143" y="10384"/>
                  </a:cubicBezTo>
                  <a:cubicBezTo>
                    <a:pt x="11642" y="8716"/>
                    <a:pt x="10141" y="7082"/>
                    <a:pt x="8540" y="5547"/>
                  </a:cubicBezTo>
                  <a:cubicBezTo>
                    <a:pt x="6972" y="4013"/>
                    <a:pt x="5371" y="2512"/>
                    <a:pt x="3803" y="977"/>
                  </a:cubicBezTo>
                  <a:cubicBezTo>
                    <a:pt x="2957" y="131"/>
                    <a:pt x="2827" y="1"/>
                    <a:pt x="20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grpSp>
        <p:nvGrpSpPr>
          <p:cNvPr id="295" name="Google Shape;295;p10"/>
          <p:cNvGrpSpPr/>
          <p:nvPr/>
        </p:nvGrpSpPr>
        <p:grpSpPr>
          <a:xfrm rot="-6184135">
            <a:off x="-1628368" y="742637"/>
            <a:ext cx="2384308" cy="2738072"/>
            <a:chOff x="1618800" y="-1482250"/>
            <a:chExt cx="2384550" cy="2738350"/>
          </a:xfrm>
        </p:grpSpPr>
        <p:sp>
          <p:nvSpPr>
            <p:cNvPr id="296" name="Google Shape;296;p10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0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10"/>
          <p:cNvSpPr/>
          <p:nvPr/>
        </p:nvSpPr>
        <p:spPr>
          <a:xfrm rot="-3002358">
            <a:off x="8189900" y="1834226"/>
            <a:ext cx="1261510" cy="1447561"/>
          </a:xfrm>
          <a:custGeom>
            <a:avLst/>
            <a:gdLst/>
            <a:ahLst/>
            <a:cxnLst/>
            <a:rect l="l" t="t" r="r" b="b"/>
            <a:pathLst>
              <a:path w="19982" h="22929" extrusionOk="0">
                <a:moveTo>
                  <a:pt x="14771" y="2191"/>
                </a:moveTo>
                <a:cubicBezTo>
                  <a:pt x="14824" y="2191"/>
                  <a:pt x="14882" y="2210"/>
                  <a:pt x="14944" y="2247"/>
                </a:cubicBezTo>
                <a:cubicBezTo>
                  <a:pt x="15545" y="2681"/>
                  <a:pt x="16145" y="3048"/>
                  <a:pt x="16746" y="3482"/>
                </a:cubicBezTo>
                <a:cubicBezTo>
                  <a:pt x="17013" y="3582"/>
                  <a:pt x="16979" y="3815"/>
                  <a:pt x="16879" y="4015"/>
                </a:cubicBezTo>
                <a:cubicBezTo>
                  <a:pt x="16646" y="4749"/>
                  <a:pt x="16312" y="5516"/>
                  <a:pt x="15979" y="6217"/>
                </a:cubicBezTo>
                <a:cubicBezTo>
                  <a:pt x="14878" y="8552"/>
                  <a:pt x="13677" y="10753"/>
                  <a:pt x="12543" y="13055"/>
                </a:cubicBezTo>
                <a:cubicBezTo>
                  <a:pt x="12443" y="13255"/>
                  <a:pt x="12309" y="13522"/>
                  <a:pt x="12176" y="13756"/>
                </a:cubicBezTo>
                <a:cubicBezTo>
                  <a:pt x="11642" y="14923"/>
                  <a:pt x="11108" y="16057"/>
                  <a:pt x="10375" y="17158"/>
                </a:cubicBezTo>
                <a:cubicBezTo>
                  <a:pt x="10008" y="17725"/>
                  <a:pt x="9774" y="18359"/>
                  <a:pt x="9441" y="18993"/>
                </a:cubicBezTo>
                <a:cubicBezTo>
                  <a:pt x="9307" y="19260"/>
                  <a:pt x="9140" y="19526"/>
                  <a:pt x="8974" y="19760"/>
                </a:cubicBezTo>
                <a:cubicBezTo>
                  <a:pt x="8873" y="19727"/>
                  <a:pt x="8840" y="19727"/>
                  <a:pt x="8807" y="19727"/>
                </a:cubicBezTo>
                <a:cubicBezTo>
                  <a:pt x="8540" y="19193"/>
                  <a:pt x="8306" y="18659"/>
                  <a:pt x="8040" y="18159"/>
                </a:cubicBezTo>
                <a:cubicBezTo>
                  <a:pt x="7472" y="16858"/>
                  <a:pt x="6939" y="15524"/>
                  <a:pt x="6305" y="14223"/>
                </a:cubicBezTo>
                <a:cubicBezTo>
                  <a:pt x="5504" y="12521"/>
                  <a:pt x="4704" y="10854"/>
                  <a:pt x="4003" y="9152"/>
                </a:cubicBezTo>
                <a:cubicBezTo>
                  <a:pt x="3770" y="8519"/>
                  <a:pt x="3436" y="7851"/>
                  <a:pt x="3136" y="7218"/>
                </a:cubicBezTo>
                <a:cubicBezTo>
                  <a:pt x="2936" y="6751"/>
                  <a:pt x="2936" y="6717"/>
                  <a:pt x="3336" y="6484"/>
                </a:cubicBezTo>
                <a:cubicBezTo>
                  <a:pt x="3503" y="6350"/>
                  <a:pt x="3670" y="6184"/>
                  <a:pt x="3937" y="6150"/>
                </a:cubicBezTo>
                <a:cubicBezTo>
                  <a:pt x="4270" y="6684"/>
                  <a:pt x="4470" y="7318"/>
                  <a:pt x="4704" y="7885"/>
                </a:cubicBezTo>
                <a:cubicBezTo>
                  <a:pt x="5504" y="9819"/>
                  <a:pt x="6272" y="11721"/>
                  <a:pt x="7005" y="13589"/>
                </a:cubicBezTo>
                <a:cubicBezTo>
                  <a:pt x="7270" y="14199"/>
                  <a:pt x="7386" y="14425"/>
                  <a:pt x="7662" y="14425"/>
                </a:cubicBezTo>
                <a:cubicBezTo>
                  <a:pt x="7840" y="14425"/>
                  <a:pt x="8083" y="14332"/>
                  <a:pt x="8473" y="14189"/>
                </a:cubicBezTo>
                <a:cubicBezTo>
                  <a:pt x="9441" y="13822"/>
                  <a:pt x="9874" y="13222"/>
                  <a:pt x="10208" y="12321"/>
                </a:cubicBezTo>
                <a:cubicBezTo>
                  <a:pt x="11475" y="9019"/>
                  <a:pt x="12976" y="5883"/>
                  <a:pt x="14377" y="2714"/>
                </a:cubicBezTo>
                <a:cubicBezTo>
                  <a:pt x="14444" y="2581"/>
                  <a:pt x="14511" y="2481"/>
                  <a:pt x="14544" y="2347"/>
                </a:cubicBezTo>
                <a:cubicBezTo>
                  <a:pt x="14607" y="2243"/>
                  <a:pt x="14682" y="2191"/>
                  <a:pt x="14771" y="2191"/>
                </a:cubicBezTo>
                <a:close/>
                <a:moveTo>
                  <a:pt x="15686" y="1"/>
                </a:moveTo>
                <a:cubicBezTo>
                  <a:pt x="15630" y="1"/>
                  <a:pt x="15572" y="5"/>
                  <a:pt x="15512" y="12"/>
                </a:cubicBezTo>
                <a:cubicBezTo>
                  <a:pt x="14811" y="79"/>
                  <a:pt x="14144" y="313"/>
                  <a:pt x="13443" y="379"/>
                </a:cubicBezTo>
                <a:cubicBezTo>
                  <a:pt x="13010" y="479"/>
                  <a:pt x="12710" y="680"/>
                  <a:pt x="12509" y="1047"/>
                </a:cubicBezTo>
                <a:cubicBezTo>
                  <a:pt x="12142" y="1747"/>
                  <a:pt x="11776" y="2481"/>
                  <a:pt x="11475" y="3215"/>
                </a:cubicBezTo>
                <a:cubicBezTo>
                  <a:pt x="10675" y="5316"/>
                  <a:pt x="9874" y="7351"/>
                  <a:pt x="9107" y="9386"/>
                </a:cubicBezTo>
                <a:cubicBezTo>
                  <a:pt x="9040" y="9519"/>
                  <a:pt x="9040" y="9686"/>
                  <a:pt x="8840" y="9753"/>
                </a:cubicBezTo>
                <a:cubicBezTo>
                  <a:pt x="8773" y="9586"/>
                  <a:pt x="8707" y="9486"/>
                  <a:pt x="8640" y="9386"/>
                </a:cubicBezTo>
                <a:cubicBezTo>
                  <a:pt x="8306" y="8519"/>
                  <a:pt x="7973" y="7585"/>
                  <a:pt x="7606" y="6717"/>
                </a:cubicBezTo>
                <a:cubicBezTo>
                  <a:pt x="7272" y="5917"/>
                  <a:pt x="6939" y="5149"/>
                  <a:pt x="6505" y="4382"/>
                </a:cubicBezTo>
                <a:cubicBezTo>
                  <a:pt x="6301" y="4064"/>
                  <a:pt x="6204" y="3947"/>
                  <a:pt x="5995" y="3947"/>
                </a:cubicBezTo>
                <a:cubicBezTo>
                  <a:pt x="5897" y="3947"/>
                  <a:pt x="5775" y="3973"/>
                  <a:pt x="5604" y="4015"/>
                </a:cubicBezTo>
                <a:cubicBezTo>
                  <a:pt x="4937" y="4182"/>
                  <a:pt x="4337" y="4416"/>
                  <a:pt x="3703" y="4582"/>
                </a:cubicBezTo>
                <a:cubicBezTo>
                  <a:pt x="3303" y="4716"/>
                  <a:pt x="2936" y="4916"/>
                  <a:pt x="2536" y="5183"/>
                </a:cubicBezTo>
                <a:cubicBezTo>
                  <a:pt x="1969" y="5583"/>
                  <a:pt x="1368" y="6017"/>
                  <a:pt x="801" y="6384"/>
                </a:cubicBezTo>
                <a:cubicBezTo>
                  <a:pt x="134" y="6784"/>
                  <a:pt x="0" y="7218"/>
                  <a:pt x="301" y="7951"/>
                </a:cubicBezTo>
                <a:cubicBezTo>
                  <a:pt x="1035" y="9686"/>
                  <a:pt x="1768" y="11387"/>
                  <a:pt x="2536" y="13088"/>
                </a:cubicBezTo>
                <a:cubicBezTo>
                  <a:pt x="3970" y="16091"/>
                  <a:pt x="5438" y="19093"/>
                  <a:pt x="6839" y="22062"/>
                </a:cubicBezTo>
                <a:cubicBezTo>
                  <a:pt x="6972" y="22262"/>
                  <a:pt x="7106" y="22462"/>
                  <a:pt x="7272" y="22695"/>
                </a:cubicBezTo>
                <a:cubicBezTo>
                  <a:pt x="7413" y="22836"/>
                  <a:pt x="7530" y="22928"/>
                  <a:pt x="7666" y="22928"/>
                </a:cubicBezTo>
                <a:cubicBezTo>
                  <a:pt x="7755" y="22928"/>
                  <a:pt x="7854" y="22888"/>
                  <a:pt x="7973" y="22795"/>
                </a:cubicBezTo>
                <a:cubicBezTo>
                  <a:pt x="8673" y="22295"/>
                  <a:pt x="9441" y="21795"/>
                  <a:pt x="9874" y="21027"/>
                </a:cubicBezTo>
                <a:cubicBezTo>
                  <a:pt x="10341" y="20227"/>
                  <a:pt x="10808" y="19426"/>
                  <a:pt x="11309" y="18626"/>
                </a:cubicBezTo>
                <a:cubicBezTo>
                  <a:pt x="13944" y="14456"/>
                  <a:pt x="16312" y="10120"/>
                  <a:pt x="18647" y="5783"/>
                </a:cubicBezTo>
                <a:cubicBezTo>
                  <a:pt x="19114" y="4916"/>
                  <a:pt x="19481" y="4049"/>
                  <a:pt x="19815" y="3115"/>
                </a:cubicBezTo>
                <a:cubicBezTo>
                  <a:pt x="19981" y="2681"/>
                  <a:pt x="19948" y="2548"/>
                  <a:pt x="19614" y="2347"/>
                </a:cubicBezTo>
                <a:cubicBezTo>
                  <a:pt x="18480" y="1647"/>
                  <a:pt x="17346" y="880"/>
                  <a:pt x="16212" y="179"/>
                </a:cubicBezTo>
                <a:cubicBezTo>
                  <a:pt x="16057" y="50"/>
                  <a:pt x="15882" y="1"/>
                  <a:pt x="156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11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303" name="Google Shape;303;p11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" name="Google Shape;32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8" name="Google Shape;32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29" name="Google Shape;329;p11"/>
          <p:cNvGrpSpPr/>
          <p:nvPr/>
        </p:nvGrpSpPr>
        <p:grpSpPr>
          <a:xfrm>
            <a:off x="-514874" y="3574990"/>
            <a:ext cx="1902663" cy="1470636"/>
            <a:chOff x="1564625" y="2516600"/>
            <a:chExt cx="801425" cy="619450"/>
          </a:xfrm>
        </p:grpSpPr>
        <p:sp>
          <p:nvSpPr>
            <p:cNvPr id="330" name="Google Shape;330;p11"/>
            <p:cNvSpPr/>
            <p:nvPr/>
          </p:nvSpPr>
          <p:spPr>
            <a:xfrm>
              <a:off x="1564625" y="2546425"/>
              <a:ext cx="743050" cy="589625"/>
            </a:xfrm>
            <a:custGeom>
              <a:avLst/>
              <a:gdLst/>
              <a:ahLst/>
              <a:cxnLst/>
              <a:rect l="l" t="t" r="r" b="b"/>
              <a:pathLst>
                <a:path w="29722" h="23585" extrusionOk="0">
                  <a:moveTo>
                    <a:pt x="16298" y="9348"/>
                  </a:moveTo>
                  <a:cubicBezTo>
                    <a:pt x="16383" y="9348"/>
                    <a:pt x="16490" y="9415"/>
                    <a:pt x="16679" y="9541"/>
                  </a:cubicBezTo>
                  <a:cubicBezTo>
                    <a:pt x="18313" y="10642"/>
                    <a:pt x="19281" y="12210"/>
                    <a:pt x="19581" y="14211"/>
                  </a:cubicBezTo>
                  <a:cubicBezTo>
                    <a:pt x="19848" y="15812"/>
                    <a:pt x="19414" y="17246"/>
                    <a:pt x="18447" y="18547"/>
                  </a:cubicBezTo>
                  <a:cubicBezTo>
                    <a:pt x="18080" y="19014"/>
                    <a:pt x="17680" y="19315"/>
                    <a:pt x="17179" y="19581"/>
                  </a:cubicBezTo>
                  <a:cubicBezTo>
                    <a:pt x="17029" y="19665"/>
                    <a:pt x="16896" y="19707"/>
                    <a:pt x="16758" y="19707"/>
                  </a:cubicBezTo>
                  <a:cubicBezTo>
                    <a:pt x="16621" y="19707"/>
                    <a:pt x="16479" y="19665"/>
                    <a:pt x="16312" y="19581"/>
                  </a:cubicBezTo>
                  <a:cubicBezTo>
                    <a:pt x="15511" y="19148"/>
                    <a:pt x="15011" y="18481"/>
                    <a:pt x="14644" y="17713"/>
                  </a:cubicBezTo>
                  <a:cubicBezTo>
                    <a:pt x="14177" y="16779"/>
                    <a:pt x="14044" y="15779"/>
                    <a:pt x="14144" y="14411"/>
                  </a:cubicBezTo>
                  <a:cubicBezTo>
                    <a:pt x="14244" y="12877"/>
                    <a:pt x="14911" y="11175"/>
                    <a:pt x="16012" y="9608"/>
                  </a:cubicBezTo>
                  <a:cubicBezTo>
                    <a:pt x="16135" y="9432"/>
                    <a:pt x="16203" y="9348"/>
                    <a:pt x="16298" y="9348"/>
                  </a:cubicBezTo>
                  <a:close/>
                  <a:moveTo>
                    <a:pt x="27220" y="1"/>
                  </a:moveTo>
                  <a:cubicBezTo>
                    <a:pt x="27070" y="1"/>
                    <a:pt x="26920" y="34"/>
                    <a:pt x="26753" y="101"/>
                  </a:cubicBezTo>
                  <a:cubicBezTo>
                    <a:pt x="25552" y="534"/>
                    <a:pt x="24384" y="1035"/>
                    <a:pt x="23184" y="1502"/>
                  </a:cubicBezTo>
                  <a:cubicBezTo>
                    <a:pt x="20048" y="2736"/>
                    <a:pt x="17213" y="4504"/>
                    <a:pt x="14844" y="6872"/>
                  </a:cubicBezTo>
                  <a:cubicBezTo>
                    <a:pt x="14295" y="7421"/>
                    <a:pt x="13746" y="7620"/>
                    <a:pt x="13067" y="7620"/>
                  </a:cubicBezTo>
                  <a:cubicBezTo>
                    <a:pt x="12963" y="7620"/>
                    <a:pt x="12854" y="7615"/>
                    <a:pt x="12743" y="7606"/>
                  </a:cubicBezTo>
                  <a:cubicBezTo>
                    <a:pt x="12608" y="7601"/>
                    <a:pt x="12474" y="7598"/>
                    <a:pt x="12342" y="7598"/>
                  </a:cubicBezTo>
                  <a:cubicBezTo>
                    <a:pt x="10009" y="7598"/>
                    <a:pt x="7974" y="8426"/>
                    <a:pt x="6238" y="9941"/>
                  </a:cubicBezTo>
                  <a:cubicBezTo>
                    <a:pt x="4871" y="11175"/>
                    <a:pt x="3803" y="12610"/>
                    <a:pt x="2902" y="14244"/>
                  </a:cubicBezTo>
                  <a:cubicBezTo>
                    <a:pt x="1535" y="16880"/>
                    <a:pt x="567" y="19682"/>
                    <a:pt x="67" y="22584"/>
                  </a:cubicBezTo>
                  <a:cubicBezTo>
                    <a:pt x="0" y="23117"/>
                    <a:pt x="67" y="23284"/>
                    <a:pt x="634" y="23418"/>
                  </a:cubicBezTo>
                  <a:cubicBezTo>
                    <a:pt x="1068" y="23518"/>
                    <a:pt x="1568" y="23551"/>
                    <a:pt x="2035" y="23584"/>
                  </a:cubicBezTo>
                  <a:cubicBezTo>
                    <a:pt x="2169" y="23584"/>
                    <a:pt x="2302" y="23584"/>
                    <a:pt x="2402" y="23451"/>
                  </a:cubicBezTo>
                  <a:cubicBezTo>
                    <a:pt x="2736" y="23117"/>
                    <a:pt x="3036" y="22850"/>
                    <a:pt x="3169" y="22350"/>
                  </a:cubicBezTo>
                  <a:cubicBezTo>
                    <a:pt x="3703" y="20349"/>
                    <a:pt x="4337" y="18414"/>
                    <a:pt x="5237" y="16579"/>
                  </a:cubicBezTo>
                  <a:cubicBezTo>
                    <a:pt x="6038" y="14945"/>
                    <a:pt x="6972" y="13377"/>
                    <a:pt x="8173" y="12009"/>
                  </a:cubicBezTo>
                  <a:cubicBezTo>
                    <a:pt x="9207" y="10775"/>
                    <a:pt x="10475" y="9874"/>
                    <a:pt x="12009" y="9407"/>
                  </a:cubicBezTo>
                  <a:cubicBezTo>
                    <a:pt x="12136" y="9382"/>
                    <a:pt x="12262" y="9318"/>
                    <a:pt x="12404" y="9318"/>
                  </a:cubicBezTo>
                  <a:cubicBezTo>
                    <a:pt x="12448" y="9318"/>
                    <a:pt x="12495" y="9325"/>
                    <a:pt x="12543" y="9341"/>
                  </a:cubicBezTo>
                  <a:cubicBezTo>
                    <a:pt x="12576" y="9508"/>
                    <a:pt x="12476" y="9574"/>
                    <a:pt x="12543" y="9741"/>
                  </a:cubicBezTo>
                  <a:cubicBezTo>
                    <a:pt x="12142" y="10408"/>
                    <a:pt x="11842" y="11109"/>
                    <a:pt x="11542" y="11809"/>
                  </a:cubicBezTo>
                  <a:cubicBezTo>
                    <a:pt x="11008" y="13277"/>
                    <a:pt x="10708" y="14778"/>
                    <a:pt x="10908" y="16379"/>
                  </a:cubicBezTo>
                  <a:cubicBezTo>
                    <a:pt x="11175" y="18314"/>
                    <a:pt x="12176" y="19782"/>
                    <a:pt x="14144" y="20449"/>
                  </a:cubicBezTo>
                  <a:cubicBezTo>
                    <a:pt x="15011" y="20749"/>
                    <a:pt x="15945" y="20949"/>
                    <a:pt x="16879" y="21116"/>
                  </a:cubicBezTo>
                  <a:cubicBezTo>
                    <a:pt x="17181" y="21174"/>
                    <a:pt x="17479" y="21204"/>
                    <a:pt x="17774" y="21204"/>
                  </a:cubicBezTo>
                  <a:cubicBezTo>
                    <a:pt x="18324" y="21204"/>
                    <a:pt x="18859" y="21100"/>
                    <a:pt x="19381" y="20882"/>
                  </a:cubicBezTo>
                  <a:cubicBezTo>
                    <a:pt x="20015" y="20616"/>
                    <a:pt x="20582" y="20215"/>
                    <a:pt x="21082" y="19748"/>
                  </a:cubicBezTo>
                  <a:cubicBezTo>
                    <a:pt x="23350" y="17647"/>
                    <a:pt x="23751" y="14978"/>
                    <a:pt x="22350" y="12276"/>
                  </a:cubicBezTo>
                  <a:cubicBezTo>
                    <a:pt x="21382" y="10542"/>
                    <a:pt x="19915" y="9374"/>
                    <a:pt x="18013" y="8707"/>
                  </a:cubicBezTo>
                  <a:cubicBezTo>
                    <a:pt x="17746" y="8607"/>
                    <a:pt x="17446" y="8574"/>
                    <a:pt x="17246" y="8407"/>
                  </a:cubicBezTo>
                  <a:cubicBezTo>
                    <a:pt x="17246" y="8207"/>
                    <a:pt x="17379" y="8107"/>
                    <a:pt x="17446" y="8040"/>
                  </a:cubicBezTo>
                  <a:cubicBezTo>
                    <a:pt x="18113" y="7373"/>
                    <a:pt x="18780" y="6772"/>
                    <a:pt x="19514" y="6205"/>
                  </a:cubicBezTo>
                  <a:cubicBezTo>
                    <a:pt x="21216" y="4771"/>
                    <a:pt x="23184" y="3803"/>
                    <a:pt x="25218" y="2970"/>
                  </a:cubicBezTo>
                  <a:cubicBezTo>
                    <a:pt x="26353" y="2536"/>
                    <a:pt x="27420" y="2102"/>
                    <a:pt x="28554" y="1702"/>
                  </a:cubicBezTo>
                  <a:cubicBezTo>
                    <a:pt x="28854" y="1569"/>
                    <a:pt x="29188" y="1435"/>
                    <a:pt x="29488" y="1268"/>
                  </a:cubicBezTo>
                  <a:cubicBezTo>
                    <a:pt x="29722" y="1168"/>
                    <a:pt x="29722" y="1001"/>
                    <a:pt x="29488" y="801"/>
                  </a:cubicBezTo>
                  <a:cubicBezTo>
                    <a:pt x="29355" y="735"/>
                    <a:pt x="29188" y="601"/>
                    <a:pt x="29021" y="568"/>
                  </a:cubicBezTo>
                  <a:cubicBezTo>
                    <a:pt x="28587" y="401"/>
                    <a:pt x="28154" y="268"/>
                    <a:pt x="27687" y="101"/>
                  </a:cubicBezTo>
                  <a:cubicBezTo>
                    <a:pt x="27520" y="34"/>
                    <a:pt x="27370" y="1"/>
                    <a:pt x="27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2040800" y="2516600"/>
              <a:ext cx="325250" cy="238350"/>
            </a:xfrm>
            <a:custGeom>
              <a:avLst/>
              <a:gdLst/>
              <a:ahLst/>
              <a:cxnLst/>
              <a:rect l="l" t="t" r="r" b="b"/>
              <a:pathLst>
                <a:path w="13010" h="9534" extrusionOk="0">
                  <a:moveTo>
                    <a:pt x="9854" y="1"/>
                  </a:moveTo>
                  <a:cubicBezTo>
                    <a:pt x="9775" y="1"/>
                    <a:pt x="9693" y="9"/>
                    <a:pt x="9607" y="26"/>
                  </a:cubicBezTo>
                  <a:cubicBezTo>
                    <a:pt x="8773" y="93"/>
                    <a:pt x="7873" y="126"/>
                    <a:pt x="7039" y="193"/>
                  </a:cubicBezTo>
                  <a:cubicBezTo>
                    <a:pt x="5035" y="223"/>
                    <a:pt x="3032" y="364"/>
                    <a:pt x="1029" y="364"/>
                  </a:cubicBezTo>
                  <a:cubicBezTo>
                    <a:pt x="831" y="364"/>
                    <a:pt x="632" y="363"/>
                    <a:pt x="434" y="360"/>
                  </a:cubicBezTo>
                  <a:cubicBezTo>
                    <a:pt x="267" y="360"/>
                    <a:pt x="134" y="393"/>
                    <a:pt x="34" y="560"/>
                  </a:cubicBezTo>
                  <a:cubicBezTo>
                    <a:pt x="0" y="727"/>
                    <a:pt x="34" y="860"/>
                    <a:pt x="167" y="927"/>
                  </a:cubicBezTo>
                  <a:cubicBezTo>
                    <a:pt x="868" y="1427"/>
                    <a:pt x="1501" y="2028"/>
                    <a:pt x="2502" y="2061"/>
                  </a:cubicBezTo>
                  <a:cubicBezTo>
                    <a:pt x="2703" y="2065"/>
                    <a:pt x="2904" y="2066"/>
                    <a:pt x="3105" y="2066"/>
                  </a:cubicBezTo>
                  <a:cubicBezTo>
                    <a:pt x="4739" y="2066"/>
                    <a:pt x="6372" y="1957"/>
                    <a:pt x="8006" y="1928"/>
                  </a:cubicBezTo>
                  <a:cubicBezTo>
                    <a:pt x="8473" y="1928"/>
                    <a:pt x="8940" y="1894"/>
                    <a:pt x="9474" y="1894"/>
                  </a:cubicBezTo>
                  <a:cubicBezTo>
                    <a:pt x="9440" y="2194"/>
                    <a:pt x="9340" y="2361"/>
                    <a:pt x="9207" y="2495"/>
                  </a:cubicBezTo>
                  <a:cubicBezTo>
                    <a:pt x="8707" y="3295"/>
                    <a:pt x="8306" y="4129"/>
                    <a:pt x="7806" y="4930"/>
                  </a:cubicBezTo>
                  <a:cubicBezTo>
                    <a:pt x="7205" y="5897"/>
                    <a:pt x="6605" y="6831"/>
                    <a:pt x="6005" y="7798"/>
                  </a:cubicBezTo>
                  <a:cubicBezTo>
                    <a:pt x="5671" y="8399"/>
                    <a:pt x="5771" y="8666"/>
                    <a:pt x="6338" y="9033"/>
                  </a:cubicBezTo>
                  <a:cubicBezTo>
                    <a:pt x="6605" y="9133"/>
                    <a:pt x="6805" y="9233"/>
                    <a:pt x="7039" y="9366"/>
                  </a:cubicBezTo>
                  <a:cubicBezTo>
                    <a:pt x="7283" y="9477"/>
                    <a:pt x="7524" y="9533"/>
                    <a:pt x="7752" y="9533"/>
                  </a:cubicBezTo>
                  <a:cubicBezTo>
                    <a:pt x="8206" y="9533"/>
                    <a:pt x="8606" y="9311"/>
                    <a:pt x="8873" y="8866"/>
                  </a:cubicBezTo>
                  <a:cubicBezTo>
                    <a:pt x="9807" y="7432"/>
                    <a:pt x="10775" y="6031"/>
                    <a:pt x="11642" y="4596"/>
                  </a:cubicBezTo>
                  <a:cubicBezTo>
                    <a:pt x="12142" y="3762"/>
                    <a:pt x="12643" y="2928"/>
                    <a:pt x="12876" y="1961"/>
                  </a:cubicBezTo>
                  <a:cubicBezTo>
                    <a:pt x="13010" y="1461"/>
                    <a:pt x="12976" y="1394"/>
                    <a:pt x="12509" y="1127"/>
                  </a:cubicBezTo>
                  <a:cubicBezTo>
                    <a:pt x="11842" y="793"/>
                    <a:pt x="11175" y="527"/>
                    <a:pt x="10508" y="193"/>
                  </a:cubicBezTo>
                  <a:cubicBezTo>
                    <a:pt x="10285" y="69"/>
                    <a:pt x="10081" y="1"/>
                    <a:pt x="9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11"/>
          <p:cNvGrpSpPr/>
          <p:nvPr/>
        </p:nvGrpSpPr>
        <p:grpSpPr>
          <a:xfrm rot="1688313" flipH="1">
            <a:off x="7500459" y="-891280"/>
            <a:ext cx="2384524" cy="2738320"/>
            <a:chOff x="1618800" y="-1482250"/>
            <a:chExt cx="2384550" cy="2738350"/>
          </a:xfrm>
        </p:grpSpPr>
        <p:sp>
          <p:nvSpPr>
            <p:cNvPr id="333" name="Google Shape;333;p11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" name="Google Shape;337;p11"/>
          <p:cNvSpPr/>
          <p:nvPr/>
        </p:nvSpPr>
        <p:spPr>
          <a:xfrm rot="3122091" flipH="1">
            <a:off x="5012887" y="-1370737"/>
            <a:ext cx="2222217" cy="1909501"/>
          </a:xfrm>
          <a:custGeom>
            <a:avLst/>
            <a:gdLst/>
            <a:ahLst/>
            <a:cxnLst/>
            <a:rect l="l" t="t" r="r" b="b"/>
            <a:pathLst>
              <a:path w="38615" h="33181" extrusionOk="0">
                <a:moveTo>
                  <a:pt x="38406" y="14567"/>
                </a:moveTo>
                <a:lnTo>
                  <a:pt x="38406" y="14567"/>
                </a:lnTo>
                <a:cubicBezTo>
                  <a:pt x="38447" y="14567"/>
                  <a:pt x="38495" y="15009"/>
                  <a:pt x="38481" y="15490"/>
                </a:cubicBezTo>
                <a:cubicBezTo>
                  <a:pt x="38481" y="15657"/>
                  <a:pt x="38448" y="15824"/>
                  <a:pt x="38448" y="15991"/>
                </a:cubicBezTo>
                <a:cubicBezTo>
                  <a:pt x="38410" y="16123"/>
                  <a:pt x="38394" y="16267"/>
                  <a:pt x="38381" y="16409"/>
                </a:cubicBezTo>
                <a:lnTo>
                  <a:pt x="38381" y="16409"/>
                </a:lnTo>
                <a:cubicBezTo>
                  <a:pt x="38330" y="15035"/>
                  <a:pt x="38364" y="14567"/>
                  <a:pt x="38406" y="14567"/>
                </a:cubicBezTo>
                <a:close/>
                <a:moveTo>
                  <a:pt x="38466" y="18164"/>
                </a:moveTo>
                <a:lnTo>
                  <a:pt x="38466" y="18164"/>
                </a:lnTo>
                <a:cubicBezTo>
                  <a:pt x="38472" y="18251"/>
                  <a:pt x="38477" y="18338"/>
                  <a:pt x="38481" y="18426"/>
                </a:cubicBezTo>
                <a:cubicBezTo>
                  <a:pt x="38476" y="18337"/>
                  <a:pt x="38471" y="18250"/>
                  <a:pt x="38466" y="18164"/>
                </a:cubicBezTo>
                <a:close/>
                <a:moveTo>
                  <a:pt x="16684" y="4139"/>
                </a:moveTo>
                <a:cubicBezTo>
                  <a:pt x="17360" y="4139"/>
                  <a:pt x="18034" y="4165"/>
                  <a:pt x="18701" y="4215"/>
                </a:cubicBezTo>
                <a:cubicBezTo>
                  <a:pt x="21136" y="4416"/>
                  <a:pt x="23604" y="4883"/>
                  <a:pt x="25939" y="5550"/>
                </a:cubicBezTo>
                <a:cubicBezTo>
                  <a:pt x="28141" y="6184"/>
                  <a:pt x="30309" y="7051"/>
                  <a:pt x="32277" y="8352"/>
                </a:cubicBezTo>
                <a:cubicBezTo>
                  <a:pt x="35365" y="10381"/>
                  <a:pt x="37675" y="13369"/>
                  <a:pt x="38316" y="16951"/>
                </a:cubicBezTo>
                <a:lnTo>
                  <a:pt x="38316" y="16951"/>
                </a:lnTo>
                <a:cubicBezTo>
                  <a:pt x="38243" y="17401"/>
                  <a:pt x="38129" y="17830"/>
                  <a:pt x="38014" y="18259"/>
                </a:cubicBezTo>
                <a:cubicBezTo>
                  <a:pt x="37714" y="19293"/>
                  <a:pt x="37314" y="20260"/>
                  <a:pt x="36780" y="21194"/>
                </a:cubicBezTo>
                <a:cubicBezTo>
                  <a:pt x="35713" y="23029"/>
                  <a:pt x="34278" y="24563"/>
                  <a:pt x="32544" y="25731"/>
                </a:cubicBezTo>
                <a:cubicBezTo>
                  <a:pt x="29393" y="27965"/>
                  <a:pt x="25627" y="28945"/>
                  <a:pt x="21838" y="28945"/>
                </a:cubicBezTo>
                <a:cubicBezTo>
                  <a:pt x="21215" y="28945"/>
                  <a:pt x="20590" y="28918"/>
                  <a:pt x="19968" y="28866"/>
                </a:cubicBezTo>
                <a:cubicBezTo>
                  <a:pt x="17600" y="28666"/>
                  <a:pt x="15198" y="28133"/>
                  <a:pt x="12963" y="27332"/>
                </a:cubicBezTo>
                <a:cubicBezTo>
                  <a:pt x="10928" y="26632"/>
                  <a:pt x="8960" y="25664"/>
                  <a:pt x="7259" y="24330"/>
                </a:cubicBezTo>
                <a:cubicBezTo>
                  <a:pt x="5591" y="23029"/>
                  <a:pt x="4290" y="21361"/>
                  <a:pt x="3456" y="19426"/>
                </a:cubicBezTo>
                <a:cubicBezTo>
                  <a:pt x="3050" y="18552"/>
                  <a:pt x="2820" y="17647"/>
                  <a:pt x="2655" y="16714"/>
                </a:cubicBezTo>
                <a:lnTo>
                  <a:pt x="2655" y="16714"/>
                </a:lnTo>
                <a:cubicBezTo>
                  <a:pt x="2666" y="16651"/>
                  <a:pt x="2677" y="16588"/>
                  <a:pt x="2689" y="16524"/>
                </a:cubicBezTo>
                <a:cubicBezTo>
                  <a:pt x="3423" y="12722"/>
                  <a:pt x="6025" y="9486"/>
                  <a:pt x="9494" y="7818"/>
                </a:cubicBezTo>
                <a:cubicBezTo>
                  <a:pt x="10361" y="7384"/>
                  <a:pt x="11295" y="7084"/>
                  <a:pt x="12196" y="6884"/>
                </a:cubicBezTo>
                <a:cubicBezTo>
                  <a:pt x="12296" y="6884"/>
                  <a:pt x="12263" y="4983"/>
                  <a:pt x="12196" y="4816"/>
                </a:cubicBezTo>
                <a:cubicBezTo>
                  <a:pt x="12210" y="4809"/>
                  <a:pt x="12217" y="4713"/>
                  <a:pt x="12219" y="4567"/>
                </a:cubicBezTo>
                <a:lnTo>
                  <a:pt x="12219" y="4567"/>
                </a:lnTo>
                <a:cubicBezTo>
                  <a:pt x="13686" y="4269"/>
                  <a:pt x="15190" y="4139"/>
                  <a:pt x="16684" y="4139"/>
                </a:cubicBezTo>
                <a:close/>
                <a:moveTo>
                  <a:pt x="16541" y="1"/>
                </a:moveTo>
                <a:cubicBezTo>
                  <a:pt x="13331" y="1"/>
                  <a:pt x="10136" y="601"/>
                  <a:pt x="7292" y="2214"/>
                </a:cubicBezTo>
                <a:cubicBezTo>
                  <a:pt x="5358" y="3315"/>
                  <a:pt x="3690" y="4849"/>
                  <a:pt x="2522" y="6784"/>
                </a:cubicBezTo>
                <a:cubicBezTo>
                  <a:pt x="1322" y="8785"/>
                  <a:pt x="654" y="11120"/>
                  <a:pt x="321" y="13455"/>
                </a:cubicBezTo>
                <a:cubicBezTo>
                  <a:pt x="154" y="14556"/>
                  <a:pt x="87" y="15724"/>
                  <a:pt x="87" y="16891"/>
                </a:cubicBezTo>
                <a:cubicBezTo>
                  <a:pt x="75" y="17263"/>
                  <a:pt x="64" y="17637"/>
                  <a:pt x="54" y="18012"/>
                </a:cubicBezTo>
                <a:lnTo>
                  <a:pt x="54" y="18012"/>
                </a:lnTo>
                <a:cubicBezTo>
                  <a:pt x="54" y="18011"/>
                  <a:pt x="53" y="18010"/>
                  <a:pt x="52" y="18010"/>
                </a:cubicBezTo>
                <a:cubicBezTo>
                  <a:pt x="7" y="18010"/>
                  <a:pt x="0" y="19939"/>
                  <a:pt x="32" y="20483"/>
                </a:cubicBezTo>
                <a:lnTo>
                  <a:pt x="32" y="20483"/>
                </a:lnTo>
                <a:cubicBezTo>
                  <a:pt x="39" y="21314"/>
                  <a:pt x="66" y="22144"/>
                  <a:pt x="121" y="22962"/>
                </a:cubicBezTo>
                <a:cubicBezTo>
                  <a:pt x="287" y="25331"/>
                  <a:pt x="855" y="27699"/>
                  <a:pt x="2256" y="29700"/>
                </a:cubicBezTo>
                <a:cubicBezTo>
                  <a:pt x="2856" y="30634"/>
                  <a:pt x="3657" y="31402"/>
                  <a:pt x="4524" y="32002"/>
                </a:cubicBezTo>
                <a:lnTo>
                  <a:pt x="4524" y="31368"/>
                </a:lnTo>
                <a:lnTo>
                  <a:pt x="4524" y="29901"/>
                </a:lnTo>
                <a:lnTo>
                  <a:pt x="4524" y="28466"/>
                </a:lnTo>
                <a:cubicBezTo>
                  <a:pt x="4524" y="28366"/>
                  <a:pt x="4591" y="27866"/>
                  <a:pt x="4524" y="27832"/>
                </a:cubicBezTo>
                <a:cubicBezTo>
                  <a:pt x="2789" y="26632"/>
                  <a:pt x="1588" y="24830"/>
                  <a:pt x="921" y="22862"/>
                </a:cubicBezTo>
                <a:cubicBezTo>
                  <a:pt x="488" y="21728"/>
                  <a:pt x="287" y="20527"/>
                  <a:pt x="154" y="19326"/>
                </a:cubicBezTo>
                <a:cubicBezTo>
                  <a:pt x="152" y="19303"/>
                  <a:pt x="150" y="19280"/>
                  <a:pt x="148" y="19256"/>
                </a:cubicBezTo>
                <a:lnTo>
                  <a:pt x="148" y="19256"/>
                </a:lnTo>
                <a:cubicBezTo>
                  <a:pt x="167" y="18977"/>
                  <a:pt x="191" y="18698"/>
                  <a:pt x="221" y="18426"/>
                </a:cubicBezTo>
                <a:cubicBezTo>
                  <a:pt x="560" y="15090"/>
                  <a:pt x="1611" y="11816"/>
                  <a:pt x="3756" y="9271"/>
                </a:cubicBezTo>
                <a:lnTo>
                  <a:pt x="3756" y="9271"/>
                </a:lnTo>
                <a:cubicBezTo>
                  <a:pt x="3555" y="9665"/>
                  <a:pt x="3377" y="10070"/>
                  <a:pt x="3223" y="10487"/>
                </a:cubicBezTo>
                <a:cubicBezTo>
                  <a:pt x="2823" y="11521"/>
                  <a:pt x="2589" y="12621"/>
                  <a:pt x="2489" y="13689"/>
                </a:cubicBezTo>
                <a:cubicBezTo>
                  <a:pt x="2389" y="15524"/>
                  <a:pt x="2389" y="17392"/>
                  <a:pt x="2456" y="19226"/>
                </a:cubicBezTo>
                <a:cubicBezTo>
                  <a:pt x="2522" y="21394"/>
                  <a:pt x="3156" y="23563"/>
                  <a:pt x="4324" y="25397"/>
                </a:cubicBezTo>
                <a:cubicBezTo>
                  <a:pt x="6825" y="29400"/>
                  <a:pt x="11596" y="31435"/>
                  <a:pt x="15999" y="32502"/>
                </a:cubicBezTo>
                <a:cubicBezTo>
                  <a:pt x="17860" y="32942"/>
                  <a:pt x="19771" y="33181"/>
                  <a:pt x="21672" y="33181"/>
                </a:cubicBezTo>
                <a:cubicBezTo>
                  <a:pt x="24678" y="33181"/>
                  <a:pt x="27658" y="32583"/>
                  <a:pt x="30376" y="31235"/>
                </a:cubicBezTo>
                <a:cubicBezTo>
                  <a:pt x="34445" y="29200"/>
                  <a:pt x="37514" y="25564"/>
                  <a:pt x="38315" y="21028"/>
                </a:cubicBezTo>
                <a:cubicBezTo>
                  <a:pt x="38615" y="19360"/>
                  <a:pt x="38515" y="17658"/>
                  <a:pt x="38515" y="15991"/>
                </a:cubicBezTo>
                <a:cubicBezTo>
                  <a:pt x="38515" y="14656"/>
                  <a:pt x="38481" y="13355"/>
                  <a:pt x="38181" y="12054"/>
                </a:cubicBezTo>
                <a:cubicBezTo>
                  <a:pt x="37681" y="9920"/>
                  <a:pt x="36513" y="8052"/>
                  <a:pt x="35012" y="6484"/>
                </a:cubicBezTo>
                <a:cubicBezTo>
                  <a:pt x="31610" y="2915"/>
                  <a:pt x="26706" y="1347"/>
                  <a:pt x="22003" y="513"/>
                </a:cubicBezTo>
                <a:cubicBezTo>
                  <a:pt x="20219" y="197"/>
                  <a:pt x="18378" y="1"/>
                  <a:pt x="16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575" y="445025"/>
            <a:ext cx="7708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7575" y="1152475"/>
            <a:ext cx="7708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●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○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■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●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○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■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●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○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■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71" r:id="rId14"/>
    <p:sldLayoutId id="2147483674" r:id="rId15"/>
    <p:sldLayoutId id="214748367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33"/>
          <p:cNvSpPr txBox="1">
            <a:spLocks noGrp="1"/>
          </p:cNvSpPr>
          <p:nvPr>
            <p:ph type="ctrTitle"/>
          </p:nvPr>
        </p:nvSpPr>
        <p:spPr>
          <a:xfrm>
            <a:off x="1193499" y="1807423"/>
            <a:ext cx="6662700" cy="22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 smtClean="0">
                <a:highlight>
                  <a:schemeClr val="accent1"/>
                </a:highlight>
                <a:latin typeface="Segoe Print" panose="02000600000000000000" pitchFamily="2" charset="0"/>
              </a:rPr>
              <a:t>Волонтерство</a:t>
            </a:r>
            <a:br>
              <a:rPr lang="ru-RU" sz="4400" dirty="0" smtClean="0">
                <a:highlight>
                  <a:schemeClr val="accent1"/>
                </a:highlight>
                <a:latin typeface="Segoe Print" panose="02000600000000000000" pitchFamily="2" charset="0"/>
              </a:rPr>
            </a:br>
            <a:r>
              <a:rPr lang="ru-RU" sz="4400" dirty="0" smtClean="0">
                <a:highlight>
                  <a:schemeClr val="accent1"/>
                </a:highlight>
                <a:latin typeface="Segoe Print" panose="02000600000000000000" pitchFamily="2" charset="0"/>
              </a:rPr>
              <a:t>в МОУ «Северная СОШ №2»</a:t>
            </a:r>
            <a:endParaRPr sz="4400" dirty="0">
              <a:highlight>
                <a:schemeClr val="accent1"/>
              </a:highlight>
              <a:latin typeface="Segoe Print" panose="02000600000000000000" pitchFamily="2" charset="0"/>
            </a:endParaRPr>
          </a:p>
        </p:txBody>
      </p:sp>
      <p:sp>
        <p:nvSpPr>
          <p:cNvPr id="929" name="Google Shape;929;p33"/>
          <p:cNvSpPr/>
          <p:nvPr/>
        </p:nvSpPr>
        <p:spPr>
          <a:xfrm>
            <a:off x="1699979" y="3852620"/>
            <a:ext cx="2222197" cy="1909484"/>
          </a:xfrm>
          <a:custGeom>
            <a:avLst/>
            <a:gdLst/>
            <a:ahLst/>
            <a:cxnLst/>
            <a:rect l="l" t="t" r="r" b="b"/>
            <a:pathLst>
              <a:path w="38615" h="33181" extrusionOk="0">
                <a:moveTo>
                  <a:pt x="38406" y="14567"/>
                </a:moveTo>
                <a:lnTo>
                  <a:pt x="38406" y="14567"/>
                </a:lnTo>
                <a:cubicBezTo>
                  <a:pt x="38447" y="14567"/>
                  <a:pt x="38495" y="15009"/>
                  <a:pt x="38481" y="15490"/>
                </a:cubicBezTo>
                <a:cubicBezTo>
                  <a:pt x="38481" y="15657"/>
                  <a:pt x="38448" y="15824"/>
                  <a:pt x="38448" y="15991"/>
                </a:cubicBezTo>
                <a:cubicBezTo>
                  <a:pt x="38410" y="16123"/>
                  <a:pt x="38394" y="16267"/>
                  <a:pt x="38381" y="16409"/>
                </a:cubicBezTo>
                <a:lnTo>
                  <a:pt x="38381" y="16409"/>
                </a:lnTo>
                <a:cubicBezTo>
                  <a:pt x="38330" y="15035"/>
                  <a:pt x="38364" y="14567"/>
                  <a:pt x="38406" y="14567"/>
                </a:cubicBezTo>
                <a:close/>
                <a:moveTo>
                  <a:pt x="38466" y="18164"/>
                </a:moveTo>
                <a:lnTo>
                  <a:pt x="38466" y="18164"/>
                </a:lnTo>
                <a:cubicBezTo>
                  <a:pt x="38472" y="18251"/>
                  <a:pt x="38477" y="18338"/>
                  <a:pt x="38481" y="18426"/>
                </a:cubicBezTo>
                <a:cubicBezTo>
                  <a:pt x="38476" y="18337"/>
                  <a:pt x="38471" y="18250"/>
                  <a:pt x="38466" y="18164"/>
                </a:cubicBezTo>
                <a:close/>
                <a:moveTo>
                  <a:pt x="16684" y="4139"/>
                </a:moveTo>
                <a:cubicBezTo>
                  <a:pt x="17360" y="4139"/>
                  <a:pt x="18034" y="4165"/>
                  <a:pt x="18701" y="4215"/>
                </a:cubicBezTo>
                <a:cubicBezTo>
                  <a:pt x="21136" y="4416"/>
                  <a:pt x="23604" y="4883"/>
                  <a:pt x="25939" y="5550"/>
                </a:cubicBezTo>
                <a:cubicBezTo>
                  <a:pt x="28141" y="6184"/>
                  <a:pt x="30309" y="7051"/>
                  <a:pt x="32277" y="8352"/>
                </a:cubicBezTo>
                <a:cubicBezTo>
                  <a:pt x="35365" y="10381"/>
                  <a:pt x="37675" y="13369"/>
                  <a:pt x="38316" y="16951"/>
                </a:cubicBezTo>
                <a:lnTo>
                  <a:pt x="38316" y="16951"/>
                </a:lnTo>
                <a:cubicBezTo>
                  <a:pt x="38243" y="17401"/>
                  <a:pt x="38129" y="17830"/>
                  <a:pt x="38014" y="18259"/>
                </a:cubicBezTo>
                <a:cubicBezTo>
                  <a:pt x="37714" y="19293"/>
                  <a:pt x="37314" y="20260"/>
                  <a:pt x="36780" y="21194"/>
                </a:cubicBezTo>
                <a:cubicBezTo>
                  <a:pt x="35713" y="23029"/>
                  <a:pt x="34278" y="24563"/>
                  <a:pt x="32544" y="25731"/>
                </a:cubicBezTo>
                <a:cubicBezTo>
                  <a:pt x="29393" y="27965"/>
                  <a:pt x="25627" y="28945"/>
                  <a:pt x="21838" y="28945"/>
                </a:cubicBezTo>
                <a:cubicBezTo>
                  <a:pt x="21215" y="28945"/>
                  <a:pt x="20590" y="28918"/>
                  <a:pt x="19968" y="28866"/>
                </a:cubicBezTo>
                <a:cubicBezTo>
                  <a:pt x="17600" y="28666"/>
                  <a:pt x="15198" y="28133"/>
                  <a:pt x="12963" y="27332"/>
                </a:cubicBezTo>
                <a:cubicBezTo>
                  <a:pt x="10928" y="26632"/>
                  <a:pt x="8960" y="25664"/>
                  <a:pt x="7259" y="24330"/>
                </a:cubicBezTo>
                <a:cubicBezTo>
                  <a:pt x="5591" y="23029"/>
                  <a:pt x="4290" y="21361"/>
                  <a:pt x="3456" y="19426"/>
                </a:cubicBezTo>
                <a:cubicBezTo>
                  <a:pt x="3050" y="18552"/>
                  <a:pt x="2820" y="17647"/>
                  <a:pt x="2655" y="16714"/>
                </a:cubicBezTo>
                <a:lnTo>
                  <a:pt x="2655" y="16714"/>
                </a:lnTo>
                <a:cubicBezTo>
                  <a:pt x="2666" y="16651"/>
                  <a:pt x="2677" y="16588"/>
                  <a:pt x="2689" y="16524"/>
                </a:cubicBezTo>
                <a:cubicBezTo>
                  <a:pt x="3423" y="12722"/>
                  <a:pt x="6025" y="9486"/>
                  <a:pt x="9494" y="7818"/>
                </a:cubicBezTo>
                <a:cubicBezTo>
                  <a:pt x="10361" y="7384"/>
                  <a:pt x="11295" y="7084"/>
                  <a:pt x="12196" y="6884"/>
                </a:cubicBezTo>
                <a:cubicBezTo>
                  <a:pt x="12296" y="6884"/>
                  <a:pt x="12263" y="4983"/>
                  <a:pt x="12196" y="4816"/>
                </a:cubicBezTo>
                <a:cubicBezTo>
                  <a:pt x="12210" y="4809"/>
                  <a:pt x="12217" y="4713"/>
                  <a:pt x="12219" y="4567"/>
                </a:cubicBezTo>
                <a:lnTo>
                  <a:pt x="12219" y="4567"/>
                </a:lnTo>
                <a:cubicBezTo>
                  <a:pt x="13686" y="4269"/>
                  <a:pt x="15190" y="4139"/>
                  <a:pt x="16684" y="4139"/>
                </a:cubicBezTo>
                <a:close/>
                <a:moveTo>
                  <a:pt x="16541" y="1"/>
                </a:moveTo>
                <a:cubicBezTo>
                  <a:pt x="13331" y="1"/>
                  <a:pt x="10136" y="601"/>
                  <a:pt x="7292" y="2214"/>
                </a:cubicBezTo>
                <a:cubicBezTo>
                  <a:pt x="5358" y="3315"/>
                  <a:pt x="3690" y="4849"/>
                  <a:pt x="2522" y="6784"/>
                </a:cubicBezTo>
                <a:cubicBezTo>
                  <a:pt x="1322" y="8785"/>
                  <a:pt x="654" y="11120"/>
                  <a:pt x="321" y="13455"/>
                </a:cubicBezTo>
                <a:cubicBezTo>
                  <a:pt x="154" y="14556"/>
                  <a:pt x="87" y="15724"/>
                  <a:pt x="87" y="16891"/>
                </a:cubicBezTo>
                <a:cubicBezTo>
                  <a:pt x="75" y="17263"/>
                  <a:pt x="64" y="17637"/>
                  <a:pt x="54" y="18012"/>
                </a:cubicBezTo>
                <a:lnTo>
                  <a:pt x="54" y="18012"/>
                </a:lnTo>
                <a:cubicBezTo>
                  <a:pt x="54" y="18011"/>
                  <a:pt x="53" y="18010"/>
                  <a:pt x="52" y="18010"/>
                </a:cubicBezTo>
                <a:cubicBezTo>
                  <a:pt x="7" y="18010"/>
                  <a:pt x="0" y="19939"/>
                  <a:pt x="32" y="20483"/>
                </a:cubicBezTo>
                <a:lnTo>
                  <a:pt x="32" y="20483"/>
                </a:lnTo>
                <a:cubicBezTo>
                  <a:pt x="39" y="21314"/>
                  <a:pt x="66" y="22144"/>
                  <a:pt x="121" y="22962"/>
                </a:cubicBezTo>
                <a:cubicBezTo>
                  <a:pt x="287" y="25331"/>
                  <a:pt x="855" y="27699"/>
                  <a:pt x="2256" y="29700"/>
                </a:cubicBezTo>
                <a:cubicBezTo>
                  <a:pt x="2856" y="30634"/>
                  <a:pt x="3657" y="31402"/>
                  <a:pt x="4524" y="32002"/>
                </a:cubicBezTo>
                <a:lnTo>
                  <a:pt x="4524" y="31368"/>
                </a:lnTo>
                <a:lnTo>
                  <a:pt x="4524" y="29901"/>
                </a:lnTo>
                <a:lnTo>
                  <a:pt x="4524" y="28466"/>
                </a:lnTo>
                <a:cubicBezTo>
                  <a:pt x="4524" y="28366"/>
                  <a:pt x="4591" y="27866"/>
                  <a:pt x="4524" y="27832"/>
                </a:cubicBezTo>
                <a:cubicBezTo>
                  <a:pt x="2789" y="26632"/>
                  <a:pt x="1588" y="24830"/>
                  <a:pt x="921" y="22862"/>
                </a:cubicBezTo>
                <a:cubicBezTo>
                  <a:pt x="488" y="21728"/>
                  <a:pt x="287" y="20527"/>
                  <a:pt x="154" y="19326"/>
                </a:cubicBezTo>
                <a:cubicBezTo>
                  <a:pt x="152" y="19303"/>
                  <a:pt x="150" y="19280"/>
                  <a:pt x="148" y="19256"/>
                </a:cubicBezTo>
                <a:lnTo>
                  <a:pt x="148" y="19256"/>
                </a:lnTo>
                <a:cubicBezTo>
                  <a:pt x="167" y="18977"/>
                  <a:pt x="191" y="18698"/>
                  <a:pt x="221" y="18426"/>
                </a:cubicBezTo>
                <a:cubicBezTo>
                  <a:pt x="560" y="15090"/>
                  <a:pt x="1611" y="11816"/>
                  <a:pt x="3756" y="9271"/>
                </a:cubicBezTo>
                <a:lnTo>
                  <a:pt x="3756" y="9271"/>
                </a:lnTo>
                <a:cubicBezTo>
                  <a:pt x="3555" y="9665"/>
                  <a:pt x="3377" y="10070"/>
                  <a:pt x="3223" y="10487"/>
                </a:cubicBezTo>
                <a:cubicBezTo>
                  <a:pt x="2823" y="11521"/>
                  <a:pt x="2589" y="12621"/>
                  <a:pt x="2489" y="13689"/>
                </a:cubicBezTo>
                <a:cubicBezTo>
                  <a:pt x="2389" y="15524"/>
                  <a:pt x="2389" y="17392"/>
                  <a:pt x="2456" y="19226"/>
                </a:cubicBezTo>
                <a:cubicBezTo>
                  <a:pt x="2522" y="21394"/>
                  <a:pt x="3156" y="23563"/>
                  <a:pt x="4324" y="25397"/>
                </a:cubicBezTo>
                <a:cubicBezTo>
                  <a:pt x="6825" y="29400"/>
                  <a:pt x="11596" y="31435"/>
                  <a:pt x="15999" y="32502"/>
                </a:cubicBezTo>
                <a:cubicBezTo>
                  <a:pt x="17860" y="32942"/>
                  <a:pt x="19771" y="33181"/>
                  <a:pt x="21672" y="33181"/>
                </a:cubicBezTo>
                <a:cubicBezTo>
                  <a:pt x="24678" y="33181"/>
                  <a:pt x="27658" y="32583"/>
                  <a:pt x="30376" y="31235"/>
                </a:cubicBezTo>
                <a:cubicBezTo>
                  <a:pt x="34445" y="29200"/>
                  <a:pt x="37514" y="25564"/>
                  <a:pt x="38315" y="21028"/>
                </a:cubicBezTo>
                <a:cubicBezTo>
                  <a:pt x="38615" y="19360"/>
                  <a:pt x="38515" y="17658"/>
                  <a:pt x="38515" y="15991"/>
                </a:cubicBezTo>
                <a:cubicBezTo>
                  <a:pt x="38515" y="14656"/>
                  <a:pt x="38481" y="13355"/>
                  <a:pt x="38181" y="12054"/>
                </a:cubicBezTo>
                <a:cubicBezTo>
                  <a:pt x="37681" y="9920"/>
                  <a:pt x="36513" y="8052"/>
                  <a:pt x="35012" y="6484"/>
                </a:cubicBezTo>
                <a:cubicBezTo>
                  <a:pt x="31610" y="2915"/>
                  <a:pt x="26706" y="1347"/>
                  <a:pt x="22003" y="513"/>
                </a:cubicBezTo>
                <a:cubicBezTo>
                  <a:pt x="20219" y="197"/>
                  <a:pt x="18378" y="1"/>
                  <a:pt x="1654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3"/>
          <p:cNvSpPr/>
          <p:nvPr/>
        </p:nvSpPr>
        <p:spPr>
          <a:xfrm rot="424977">
            <a:off x="6170225" y="337125"/>
            <a:ext cx="2449182" cy="964228"/>
          </a:xfrm>
          <a:custGeom>
            <a:avLst/>
            <a:gdLst/>
            <a:ahLst/>
            <a:cxnLst/>
            <a:rect l="l" t="t" r="r" b="b"/>
            <a:pathLst>
              <a:path w="49569" h="19515" extrusionOk="0">
                <a:moveTo>
                  <a:pt x="34091" y="14669"/>
                </a:moveTo>
                <a:cubicBezTo>
                  <a:pt x="34091" y="14802"/>
                  <a:pt x="34024" y="14835"/>
                  <a:pt x="33924" y="14869"/>
                </a:cubicBezTo>
                <a:cubicBezTo>
                  <a:pt x="33924" y="14802"/>
                  <a:pt x="33958" y="14702"/>
                  <a:pt x="34091" y="14669"/>
                </a:cubicBezTo>
                <a:close/>
                <a:moveTo>
                  <a:pt x="19418" y="0"/>
                </a:moveTo>
                <a:cubicBezTo>
                  <a:pt x="19289" y="0"/>
                  <a:pt x="19168" y="44"/>
                  <a:pt x="19047" y="125"/>
                </a:cubicBezTo>
                <a:cubicBezTo>
                  <a:pt x="18880" y="292"/>
                  <a:pt x="18680" y="425"/>
                  <a:pt x="18513" y="592"/>
                </a:cubicBezTo>
                <a:cubicBezTo>
                  <a:pt x="18013" y="1026"/>
                  <a:pt x="17546" y="1493"/>
                  <a:pt x="17046" y="1960"/>
                </a:cubicBezTo>
                <a:cubicBezTo>
                  <a:pt x="15778" y="3027"/>
                  <a:pt x="14544" y="4161"/>
                  <a:pt x="13276" y="5295"/>
                </a:cubicBezTo>
                <a:cubicBezTo>
                  <a:pt x="12109" y="6363"/>
                  <a:pt x="11008" y="7464"/>
                  <a:pt x="9840" y="8531"/>
                </a:cubicBezTo>
                <a:cubicBezTo>
                  <a:pt x="9774" y="8631"/>
                  <a:pt x="9707" y="8698"/>
                  <a:pt x="9574" y="8698"/>
                </a:cubicBezTo>
                <a:cubicBezTo>
                  <a:pt x="9607" y="8631"/>
                  <a:pt x="9607" y="8531"/>
                  <a:pt x="9674" y="8498"/>
                </a:cubicBezTo>
                <a:cubicBezTo>
                  <a:pt x="10274" y="7430"/>
                  <a:pt x="10875" y="6296"/>
                  <a:pt x="11508" y="5195"/>
                </a:cubicBezTo>
                <a:cubicBezTo>
                  <a:pt x="11775" y="4662"/>
                  <a:pt x="12042" y="4161"/>
                  <a:pt x="12209" y="3594"/>
                </a:cubicBezTo>
                <a:cubicBezTo>
                  <a:pt x="12276" y="3294"/>
                  <a:pt x="12242" y="3194"/>
                  <a:pt x="12009" y="3027"/>
                </a:cubicBezTo>
                <a:cubicBezTo>
                  <a:pt x="11075" y="2460"/>
                  <a:pt x="10107" y="1960"/>
                  <a:pt x="9173" y="1459"/>
                </a:cubicBezTo>
                <a:cubicBezTo>
                  <a:pt x="9038" y="1384"/>
                  <a:pt x="8910" y="1350"/>
                  <a:pt x="8788" y="1350"/>
                </a:cubicBezTo>
                <a:cubicBezTo>
                  <a:pt x="8639" y="1350"/>
                  <a:pt x="8501" y="1401"/>
                  <a:pt x="8373" y="1493"/>
                </a:cubicBezTo>
                <a:cubicBezTo>
                  <a:pt x="8039" y="1693"/>
                  <a:pt x="7772" y="1960"/>
                  <a:pt x="7539" y="2193"/>
                </a:cubicBezTo>
                <a:cubicBezTo>
                  <a:pt x="6438" y="3427"/>
                  <a:pt x="5437" y="4695"/>
                  <a:pt x="4537" y="6096"/>
                </a:cubicBezTo>
                <a:cubicBezTo>
                  <a:pt x="3269" y="7964"/>
                  <a:pt x="2202" y="9865"/>
                  <a:pt x="1268" y="11933"/>
                </a:cubicBezTo>
                <a:cubicBezTo>
                  <a:pt x="901" y="12801"/>
                  <a:pt x="534" y="13635"/>
                  <a:pt x="234" y="14502"/>
                </a:cubicBezTo>
                <a:cubicBezTo>
                  <a:pt x="100" y="14936"/>
                  <a:pt x="0" y="15369"/>
                  <a:pt x="0" y="15836"/>
                </a:cubicBezTo>
                <a:cubicBezTo>
                  <a:pt x="0" y="16337"/>
                  <a:pt x="200" y="16670"/>
                  <a:pt x="601" y="16937"/>
                </a:cubicBezTo>
                <a:cubicBezTo>
                  <a:pt x="867" y="17104"/>
                  <a:pt x="1168" y="17204"/>
                  <a:pt x="1401" y="17337"/>
                </a:cubicBezTo>
                <a:cubicBezTo>
                  <a:pt x="2335" y="17804"/>
                  <a:pt x="3269" y="18205"/>
                  <a:pt x="4236" y="18672"/>
                </a:cubicBezTo>
                <a:cubicBezTo>
                  <a:pt x="4530" y="18784"/>
                  <a:pt x="4808" y="18867"/>
                  <a:pt x="5102" y="18867"/>
                </a:cubicBezTo>
                <a:cubicBezTo>
                  <a:pt x="5243" y="18867"/>
                  <a:pt x="5387" y="18848"/>
                  <a:pt x="5537" y="18805"/>
                </a:cubicBezTo>
                <a:cubicBezTo>
                  <a:pt x="5904" y="18705"/>
                  <a:pt x="6238" y="18605"/>
                  <a:pt x="6605" y="18505"/>
                </a:cubicBezTo>
                <a:cubicBezTo>
                  <a:pt x="7172" y="18371"/>
                  <a:pt x="7606" y="18104"/>
                  <a:pt x="8039" y="17771"/>
                </a:cubicBezTo>
                <a:cubicBezTo>
                  <a:pt x="8573" y="17337"/>
                  <a:pt x="9040" y="16870"/>
                  <a:pt x="9540" y="16437"/>
                </a:cubicBezTo>
                <a:cubicBezTo>
                  <a:pt x="9607" y="16337"/>
                  <a:pt x="9674" y="16203"/>
                  <a:pt x="9840" y="16203"/>
                </a:cubicBezTo>
                <a:cubicBezTo>
                  <a:pt x="10074" y="16670"/>
                  <a:pt x="10107" y="16770"/>
                  <a:pt x="10608" y="17004"/>
                </a:cubicBezTo>
                <a:cubicBezTo>
                  <a:pt x="11675" y="17537"/>
                  <a:pt x="12743" y="18004"/>
                  <a:pt x="13777" y="18505"/>
                </a:cubicBezTo>
                <a:cubicBezTo>
                  <a:pt x="13982" y="18619"/>
                  <a:pt x="14203" y="18670"/>
                  <a:pt x="14428" y="18670"/>
                </a:cubicBezTo>
                <a:cubicBezTo>
                  <a:pt x="14533" y="18670"/>
                  <a:pt x="14638" y="18659"/>
                  <a:pt x="14744" y="18638"/>
                </a:cubicBezTo>
                <a:cubicBezTo>
                  <a:pt x="15745" y="18438"/>
                  <a:pt x="16745" y="18171"/>
                  <a:pt x="17546" y="17371"/>
                </a:cubicBezTo>
                <a:cubicBezTo>
                  <a:pt x="17652" y="17283"/>
                  <a:pt x="17729" y="17241"/>
                  <a:pt x="17809" y="17241"/>
                </a:cubicBezTo>
                <a:cubicBezTo>
                  <a:pt x="17880" y="17241"/>
                  <a:pt x="17952" y="17274"/>
                  <a:pt x="18046" y="17337"/>
                </a:cubicBezTo>
                <a:cubicBezTo>
                  <a:pt x="18713" y="17671"/>
                  <a:pt x="19414" y="18038"/>
                  <a:pt x="20114" y="18438"/>
                </a:cubicBezTo>
                <a:cubicBezTo>
                  <a:pt x="20385" y="18563"/>
                  <a:pt x="20630" y="18662"/>
                  <a:pt x="20881" y="18662"/>
                </a:cubicBezTo>
                <a:cubicBezTo>
                  <a:pt x="21032" y="18662"/>
                  <a:pt x="21186" y="18626"/>
                  <a:pt x="21349" y="18538"/>
                </a:cubicBezTo>
                <a:cubicBezTo>
                  <a:pt x="21382" y="18505"/>
                  <a:pt x="21449" y="18505"/>
                  <a:pt x="21549" y="18505"/>
                </a:cubicBezTo>
                <a:cubicBezTo>
                  <a:pt x="22116" y="18471"/>
                  <a:pt x="22583" y="18205"/>
                  <a:pt x="22916" y="17671"/>
                </a:cubicBezTo>
                <a:cubicBezTo>
                  <a:pt x="23350" y="17004"/>
                  <a:pt x="23784" y="16370"/>
                  <a:pt x="24251" y="15769"/>
                </a:cubicBezTo>
                <a:cubicBezTo>
                  <a:pt x="25752" y="13668"/>
                  <a:pt x="27453" y="11800"/>
                  <a:pt x="29388" y="10099"/>
                </a:cubicBezTo>
                <a:cubicBezTo>
                  <a:pt x="29621" y="9832"/>
                  <a:pt x="29888" y="9532"/>
                  <a:pt x="30222" y="9365"/>
                </a:cubicBezTo>
                <a:lnTo>
                  <a:pt x="30222" y="9365"/>
                </a:lnTo>
                <a:cubicBezTo>
                  <a:pt x="30255" y="9465"/>
                  <a:pt x="30222" y="9498"/>
                  <a:pt x="30188" y="9532"/>
                </a:cubicBezTo>
                <a:cubicBezTo>
                  <a:pt x="28854" y="11566"/>
                  <a:pt x="27520" y="13601"/>
                  <a:pt x="25952" y="15469"/>
                </a:cubicBezTo>
                <a:cubicBezTo>
                  <a:pt x="25618" y="15870"/>
                  <a:pt x="25251" y="16236"/>
                  <a:pt x="25018" y="16703"/>
                </a:cubicBezTo>
                <a:cubicBezTo>
                  <a:pt x="24751" y="17070"/>
                  <a:pt x="24851" y="17337"/>
                  <a:pt x="25218" y="17537"/>
                </a:cubicBezTo>
                <a:cubicBezTo>
                  <a:pt x="25718" y="17838"/>
                  <a:pt x="26185" y="18138"/>
                  <a:pt x="26686" y="18438"/>
                </a:cubicBezTo>
                <a:cubicBezTo>
                  <a:pt x="27220" y="18705"/>
                  <a:pt x="27753" y="19038"/>
                  <a:pt x="28287" y="19372"/>
                </a:cubicBezTo>
                <a:cubicBezTo>
                  <a:pt x="28424" y="19454"/>
                  <a:pt x="28561" y="19514"/>
                  <a:pt x="28699" y="19514"/>
                </a:cubicBezTo>
                <a:cubicBezTo>
                  <a:pt x="28728" y="19514"/>
                  <a:pt x="28758" y="19511"/>
                  <a:pt x="28787" y="19505"/>
                </a:cubicBezTo>
                <a:cubicBezTo>
                  <a:pt x="29221" y="19372"/>
                  <a:pt x="29621" y="19439"/>
                  <a:pt x="30022" y="19305"/>
                </a:cubicBezTo>
                <a:cubicBezTo>
                  <a:pt x="30222" y="19272"/>
                  <a:pt x="30388" y="19139"/>
                  <a:pt x="30555" y="18972"/>
                </a:cubicBezTo>
                <a:cubicBezTo>
                  <a:pt x="31289" y="18038"/>
                  <a:pt x="32023" y="17104"/>
                  <a:pt x="32757" y="16203"/>
                </a:cubicBezTo>
                <a:cubicBezTo>
                  <a:pt x="33124" y="15769"/>
                  <a:pt x="33457" y="15269"/>
                  <a:pt x="33924" y="14869"/>
                </a:cubicBezTo>
                <a:lnTo>
                  <a:pt x="33924" y="14869"/>
                </a:lnTo>
                <a:cubicBezTo>
                  <a:pt x="33891" y="14969"/>
                  <a:pt x="33858" y="15036"/>
                  <a:pt x="33758" y="15036"/>
                </a:cubicBezTo>
                <a:cubicBezTo>
                  <a:pt x="33557" y="15336"/>
                  <a:pt x="33291" y="15569"/>
                  <a:pt x="33124" y="15870"/>
                </a:cubicBezTo>
                <a:cubicBezTo>
                  <a:pt x="32924" y="16236"/>
                  <a:pt x="32957" y="16470"/>
                  <a:pt x="33291" y="16703"/>
                </a:cubicBezTo>
                <a:cubicBezTo>
                  <a:pt x="33791" y="17070"/>
                  <a:pt x="34391" y="17471"/>
                  <a:pt x="34925" y="17838"/>
                </a:cubicBezTo>
                <a:cubicBezTo>
                  <a:pt x="35392" y="18171"/>
                  <a:pt x="35859" y="18471"/>
                  <a:pt x="36293" y="18738"/>
                </a:cubicBezTo>
                <a:cubicBezTo>
                  <a:pt x="36502" y="18858"/>
                  <a:pt x="36684" y="18977"/>
                  <a:pt x="36863" y="18977"/>
                </a:cubicBezTo>
                <a:cubicBezTo>
                  <a:pt x="36884" y="18977"/>
                  <a:pt x="36905" y="18975"/>
                  <a:pt x="36926" y="18972"/>
                </a:cubicBezTo>
                <a:cubicBezTo>
                  <a:pt x="37360" y="18872"/>
                  <a:pt x="37727" y="18905"/>
                  <a:pt x="38127" y="18838"/>
                </a:cubicBezTo>
                <a:cubicBezTo>
                  <a:pt x="38428" y="18805"/>
                  <a:pt x="38628" y="18672"/>
                  <a:pt x="38794" y="18471"/>
                </a:cubicBezTo>
                <a:cubicBezTo>
                  <a:pt x="39061" y="18171"/>
                  <a:pt x="39295" y="17838"/>
                  <a:pt x="39562" y="17537"/>
                </a:cubicBezTo>
                <a:cubicBezTo>
                  <a:pt x="39616" y="17483"/>
                  <a:pt x="39691" y="17386"/>
                  <a:pt x="39789" y="17386"/>
                </a:cubicBezTo>
                <a:cubicBezTo>
                  <a:pt x="39812" y="17386"/>
                  <a:pt x="39836" y="17391"/>
                  <a:pt x="39862" y="17404"/>
                </a:cubicBezTo>
                <a:cubicBezTo>
                  <a:pt x="40095" y="17571"/>
                  <a:pt x="40396" y="17671"/>
                  <a:pt x="40629" y="17838"/>
                </a:cubicBezTo>
                <a:cubicBezTo>
                  <a:pt x="41230" y="18305"/>
                  <a:pt x="41897" y="18672"/>
                  <a:pt x="42530" y="19072"/>
                </a:cubicBezTo>
                <a:cubicBezTo>
                  <a:pt x="42697" y="19217"/>
                  <a:pt x="42876" y="19298"/>
                  <a:pt x="43068" y="19298"/>
                </a:cubicBezTo>
                <a:cubicBezTo>
                  <a:pt x="43184" y="19298"/>
                  <a:pt x="43305" y="19268"/>
                  <a:pt x="43431" y="19205"/>
                </a:cubicBezTo>
                <a:cubicBezTo>
                  <a:pt x="43464" y="19172"/>
                  <a:pt x="43565" y="19172"/>
                  <a:pt x="43598" y="19172"/>
                </a:cubicBezTo>
                <a:cubicBezTo>
                  <a:pt x="43683" y="19187"/>
                  <a:pt x="43767" y="19194"/>
                  <a:pt x="43849" y="19194"/>
                </a:cubicBezTo>
                <a:cubicBezTo>
                  <a:pt x="44120" y="19194"/>
                  <a:pt x="44376" y="19123"/>
                  <a:pt x="44632" y="19072"/>
                </a:cubicBezTo>
                <a:cubicBezTo>
                  <a:pt x="44899" y="19072"/>
                  <a:pt x="45066" y="18905"/>
                  <a:pt x="45099" y="18672"/>
                </a:cubicBezTo>
                <a:cubicBezTo>
                  <a:pt x="45199" y="18371"/>
                  <a:pt x="45266" y="18038"/>
                  <a:pt x="45399" y="17738"/>
                </a:cubicBezTo>
                <a:cubicBezTo>
                  <a:pt x="45900" y="16537"/>
                  <a:pt x="46467" y="15369"/>
                  <a:pt x="47134" y="14235"/>
                </a:cubicBezTo>
                <a:cubicBezTo>
                  <a:pt x="47801" y="13068"/>
                  <a:pt x="48435" y="11967"/>
                  <a:pt x="49035" y="10733"/>
                </a:cubicBezTo>
                <a:cubicBezTo>
                  <a:pt x="49269" y="10232"/>
                  <a:pt x="49435" y="9698"/>
                  <a:pt x="49536" y="9165"/>
                </a:cubicBezTo>
                <a:cubicBezTo>
                  <a:pt x="49569" y="8698"/>
                  <a:pt x="49469" y="8331"/>
                  <a:pt x="49069" y="8064"/>
                </a:cubicBezTo>
                <a:cubicBezTo>
                  <a:pt x="48735" y="7897"/>
                  <a:pt x="48435" y="7630"/>
                  <a:pt x="48135" y="7397"/>
                </a:cubicBezTo>
                <a:cubicBezTo>
                  <a:pt x="47467" y="6963"/>
                  <a:pt x="46800" y="6463"/>
                  <a:pt x="46133" y="5996"/>
                </a:cubicBezTo>
                <a:cubicBezTo>
                  <a:pt x="45964" y="5875"/>
                  <a:pt x="45777" y="5789"/>
                  <a:pt x="45586" y="5789"/>
                </a:cubicBezTo>
                <a:cubicBezTo>
                  <a:pt x="45513" y="5789"/>
                  <a:pt x="45439" y="5801"/>
                  <a:pt x="45366" y="5829"/>
                </a:cubicBezTo>
                <a:cubicBezTo>
                  <a:pt x="45032" y="5896"/>
                  <a:pt x="44699" y="6029"/>
                  <a:pt x="44365" y="6196"/>
                </a:cubicBezTo>
                <a:cubicBezTo>
                  <a:pt x="44056" y="6342"/>
                  <a:pt x="43929" y="6425"/>
                  <a:pt x="43811" y="6425"/>
                </a:cubicBezTo>
                <a:cubicBezTo>
                  <a:pt x="43687" y="6425"/>
                  <a:pt x="43572" y="6334"/>
                  <a:pt x="43264" y="6129"/>
                </a:cubicBezTo>
                <a:cubicBezTo>
                  <a:pt x="42564" y="5662"/>
                  <a:pt x="41897" y="5195"/>
                  <a:pt x="41196" y="4695"/>
                </a:cubicBezTo>
                <a:cubicBezTo>
                  <a:pt x="41037" y="4581"/>
                  <a:pt x="40877" y="4529"/>
                  <a:pt x="40707" y="4529"/>
                </a:cubicBezTo>
                <a:cubicBezTo>
                  <a:pt x="40628" y="4529"/>
                  <a:pt x="40547" y="4540"/>
                  <a:pt x="40462" y="4561"/>
                </a:cubicBezTo>
                <a:cubicBezTo>
                  <a:pt x="40129" y="4695"/>
                  <a:pt x="39795" y="4862"/>
                  <a:pt x="39462" y="5028"/>
                </a:cubicBezTo>
                <a:cubicBezTo>
                  <a:pt x="38728" y="5462"/>
                  <a:pt x="37961" y="5996"/>
                  <a:pt x="37227" y="6496"/>
                </a:cubicBezTo>
                <a:lnTo>
                  <a:pt x="36860" y="6730"/>
                </a:lnTo>
                <a:cubicBezTo>
                  <a:pt x="36797" y="6767"/>
                  <a:pt x="36744" y="6786"/>
                  <a:pt x="36702" y="6786"/>
                </a:cubicBezTo>
                <a:cubicBezTo>
                  <a:pt x="36632" y="6786"/>
                  <a:pt x="36593" y="6734"/>
                  <a:pt x="36593" y="6630"/>
                </a:cubicBezTo>
                <a:lnTo>
                  <a:pt x="36593" y="6463"/>
                </a:lnTo>
                <a:cubicBezTo>
                  <a:pt x="36626" y="6129"/>
                  <a:pt x="36459" y="5896"/>
                  <a:pt x="36226" y="5729"/>
                </a:cubicBezTo>
                <a:cubicBezTo>
                  <a:pt x="35359" y="5162"/>
                  <a:pt x="34425" y="4628"/>
                  <a:pt x="33524" y="4061"/>
                </a:cubicBezTo>
                <a:cubicBezTo>
                  <a:pt x="33357" y="3994"/>
                  <a:pt x="33190" y="3894"/>
                  <a:pt x="32957" y="3894"/>
                </a:cubicBezTo>
                <a:cubicBezTo>
                  <a:pt x="32823" y="3882"/>
                  <a:pt x="32684" y="3874"/>
                  <a:pt x="32542" y="3874"/>
                </a:cubicBezTo>
                <a:cubicBezTo>
                  <a:pt x="32297" y="3874"/>
                  <a:pt x="32043" y="3898"/>
                  <a:pt x="31789" y="3961"/>
                </a:cubicBezTo>
                <a:cubicBezTo>
                  <a:pt x="31723" y="3961"/>
                  <a:pt x="31656" y="3991"/>
                  <a:pt x="31579" y="3991"/>
                </a:cubicBezTo>
                <a:cubicBezTo>
                  <a:pt x="31541" y="3991"/>
                  <a:pt x="31500" y="3983"/>
                  <a:pt x="31456" y="3961"/>
                </a:cubicBezTo>
                <a:cubicBezTo>
                  <a:pt x="31523" y="3627"/>
                  <a:pt x="31523" y="3627"/>
                  <a:pt x="31256" y="3461"/>
                </a:cubicBezTo>
                <a:cubicBezTo>
                  <a:pt x="31189" y="3361"/>
                  <a:pt x="31089" y="3327"/>
                  <a:pt x="31022" y="3294"/>
                </a:cubicBezTo>
                <a:cubicBezTo>
                  <a:pt x="30455" y="2994"/>
                  <a:pt x="29955" y="2727"/>
                  <a:pt x="29454" y="2460"/>
                </a:cubicBezTo>
                <a:cubicBezTo>
                  <a:pt x="28854" y="2060"/>
                  <a:pt x="28187" y="1726"/>
                  <a:pt x="27520" y="1393"/>
                </a:cubicBezTo>
                <a:cubicBezTo>
                  <a:pt x="27451" y="1365"/>
                  <a:pt x="27370" y="1349"/>
                  <a:pt x="27288" y="1349"/>
                </a:cubicBezTo>
                <a:cubicBezTo>
                  <a:pt x="27171" y="1349"/>
                  <a:pt x="27050" y="1381"/>
                  <a:pt x="26953" y="1459"/>
                </a:cubicBezTo>
                <a:cubicBezTo>
                  <a:pt x="26853" y="1526"/>
                  <a:pt x="26753" y="1559"/>
                  <a:pt x="26686" y="1659"/>
                </a:cubicBezTo>
                <a:cubicBezTo>
                  <a:pt x="25852" y="2293"/>
                  <a:pt x="25085" y="2994"/>
                  <a:pt x="24351" y="3694"/>
                </a:cubicBezTo>
                <a:cubicBezTo>
                  <a:pt x="22950" y="5028"/>
                  <a:pt x="21616" y="6363"/>
                  <a:pt x="20248" y="7697"/>
                </a:cubicBezTo>
                <a:cubicBezTo>
                  <a:pt x="20181" y="7797"/>
                  <a:pt x="20114" y="7864"/>
                  <a:pt x="19948" y="7897"/>
                </a:cubicBezTo>
                <a:lnTo>
                  <a:pt x="20081" y="7664"/>
                </a:lnTo>
                <a:cubicBezTo>
                  <a:pt x="20548" y="6830"/>
                  <a:pt x="21048" y="5996"/>
                  <a:pt x="21582" y="5195"/>
                </a:cubicBezTo>
                <a:cubicBezTo>
                  <a:pt x="21949" y="4561"/>
                  <a:pt x="22349" y="3961"/>
                  <a:pt x="22850" y="3394"/>
                </a:cubicBezTo>
                <a:cubicBezTo>
                  <a:pt x="23083" y="3127"/>
                  <a:pt x="23350" y="2894"/>
                  <a:pt x="23550" y="2627"/>
                </a:cubicBezTo>
                <a:cubicBezTo>
                  <a:pt x="23717" y="2327"/>
                  <a:pt x="23717" y="2226"/>
                  <a:pt x="23417" y="2060"/>
                </a:cubicBezTo>
                <a:cubicBezTo>
                  <a:pt x="22183" y="1359"/>
                  <a:pt x="20915" y="725"/>
                  <a:pt x="19681" y="58"/>
                </a:cubicBezTo>
                <a:cubicBezTo>
                  <a:pt x="19589" y="19"/>
                  <a:pt x="19502" y="0"/>
                  <a:pt x="19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33"/>
          <p:cNvGrpSpPr/>
          <p:nvPr/>
        </p:nvGrpSpPr>
        <p:grpSpPr>
          <a:xfrm rot="10110549">
            <a:off x="6848731" y="3716694"/>
            <a:ext cx="2384412" cy="2738192"/>
            <a:chOff x="1618800" y="-1482250"/>
            <a:chExt cx="2384550" cy="2738350"/>
          </a:xfrm>
        </p:grpSpPr>
        <p:sp>
          <p:nvSpPr>
            <p:cNvPr id="932" name="Google Shape;932;p33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3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34"/>
          <p:cNvSpPr/>
          <p:nvPr/>
        </p:nvSpPr>
        <p:spPr>
          <a:xfrm>
            <a:off x="1282203" y="3614277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4"/>
          <p:cNvSpPr/>
          <p:nvPr/>
        </p:nvSpPr>
        <p:spPr>
          <a:xfrm>
            <a:off x="1318975" y="2562312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4"/>
          <p:cNvSpPr/>
          <p:nvPr/>
        </p:nvSpPr>
        <p:spPr>
          <a:xfrm>
            <a:off x="1318976" y="1452088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highlight>
                  <a:schemeClr val="lt2"/>
                </a:highlight>
                <a:latin typeface="Segoe Print" panose="02000600000000000000" pitchFamily="2" charset="0"/>
              </a:rPr>
              <a:t>Направления волонтерской деятельности</a:t>
            </a:r>
            <a:endParaRPr sz="2400" dirty="0">
              <a:highlight>
                <a:schemeClr val="lt2"/>
              </a:highlight>
              <a:latin typeface="Segoe Print" panose="02000600000000000000" pitchFamily="2" charset="0"/>
            </a:endParaRPr>
          </a:p>
        </p:txBody>
      </p:sp>
      <p:sp>
        <p:nvSpPr>
          <p:cNvPr id="947" name="Google Shape;947;p34"/>
          <p:cNvSpPr txBox="1">
            <a:spLocks noGrp="1"/>
          </p:cNvSpPr>
          <p:nvPr>
            <p:ph type="subTitle" idx="1"/>
          </p:nvPr>
        </p:nvSpPr>
        <p:spPr>
          <a:xfrm>
            <a:off x="2697623" y="1078034"/>
            <a:ext cx="5170707" cy="13912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Segoe Print" panose="02000600000000000000" pitchFamily="2" charset="0"/>
              </a:rPr>
              <a:t>В сфере гражданско-патриотического воспитания</a:t>
            </a:r>
            <a:endParaRPr sz="2000" dirty="0">
              <a:latin typeface="Segoe Print" panose="02000600000000000000" pitchFamily="2" charset="0"/>
            </a:endParaRPr>
          </a:p>
        </p:txBody>
      </p:sp>
      <p:sp>
        <p:nvSpPr>
          <p:cNvPr id="948" name="Google Shape;948;p34"/>
          <p:cNvSpPr txBox="1">
            <a:spLocks noGrp="1"/>
          </p:cNvSpPr>
          <p:nvPr>
            <p:ph type="subTitle" idx="2"/>
          </p:nvPr>
        </p:nvSpPr>
        <p:spPr>
          <a:xfrm>
            <a:off x="2720375" y="2515012"/>
            <a:ext cx="46521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Segoe Print" panose="02000600000000000000" pitchFamily="2" charset="0"/>
              </a:rPr>
              <a:t>В сфере охраны природы</a:t>
            </a:r>
            <a:endParaRPr sz="2000" dirty="0">
              <a:latin typeface="Segoe Print" panose="02000600000000000000" pitchFamily="2" charset="0"/>
            </a:endParaRPr>
          </a:p>
        </p:txBody>
      </p:sp>
      <p:sp>
        <p:nvSpPr>
          <p:cNvPr id="949" name="Google Shape;949;p34"/>
          <p:cNvSpPr txBox="1">
            <a:spLocks noGrp="1"/>
          </p:cNvSpPr>
          <p:nvPr>
            <p:ph type="subTitle" idx="3"/>
          </p:nvPr>
        </p:nvSpPr>
        <p:spPr>
          <a:xfrm>
            <a:off x="2720375" y="3590627"/>
            <a:ext cx="46521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Segoe Print" panose="02000600000000000000" pitchFamily="2" charset="0"/>
              </a:rPr>
              <a:t>Многопрофильное волонтерство </a:t>
            </a:r>
            <a:endParaRPr sz="2000" dirty="0">
              <a:latin typeface="Segoe Print" panose="02000600000000000000" pitchFamily="2" charset="0"/>
            </a:endParaRPr>
          </a:p>
        </p:txBody>
      </p:sp>
      <p:sp>
        <p:nvSpPr>
          <p:cNvPr id="951" name="Google Shape;951;p34"/>
          <p:cNvSpPr txBox="1">
            <a:spLocks noGrp="1"/>
          </p:cNvSpPr>
          <p:nvPr>
            <p:ph type="title" idx="5"/>
          </p:nvPr>
        </p:nvSpPr>
        <p:spPr>
          <a:xfrm>
            <a:off x="1544813" y="1404793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52" name="Google Shape;952;p34"/>
          <p:cNvSpPr txBox="1">
            <a:spLocks noGrp="1"/>
          </p:cNvSpPr>
          <p:nvPr>
            <p:ph type="title" idx="6"/>
          </p:nvPr>
        </p:nvSpPr>
        <p:spPr>
          <a:xfrm>
            <a:off x="1544813" y="2566652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53" name="Google Shape;953;p34"/>
          <p:cNvSpPr txBox="1">
            <a:spLocks noGrp="1"/>
          </p:cNvSpPr>
          <p:nvPr>
            <p:ph type="title" idx="7"/>
          </p:nvPr>
        </p:nvSpPr>
        <p:spPr>
          <a:xfrm>
            <a:off x="1508026" y="3614277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959" name="Google Shape;959;p34"/>
          <p:cNvGrpSpPr/>
          <p:nvPr/>
        </p:nvGrpSpPr>
        <p:grpSpPr>
          <a:xfrm>
            <a:off x="-1600656" y="370363"/>
            <a:ext cx="3024935" cy="774314"/>
            <a:chOff x="1644675" y="3268375"/>
            <a:chExt cx="1276775" cy="326825"/>
          </a:xfrm>
        </p:grpSpPr>
        <p:sp>
          <p:nvSpPr>
            <p:cNvPr id="960" name="Google Shape;960;p34"/>
            <p:cNvSpPr/>
            <p:nvPr/>
          </p:nvSpPr>
          <p:spPr>
            <a:xfrm>
              <a:off x="1644675" y="3330325"/>
              <a:ext cx="1200050" cy="264875"/>
            </a:xfrm>
            <a:custGeom>
              <a:avLst/>
              <a:gdLst/>
              <a:ahLst/>
              <a:cxnLst/>
              <a:rect l="l" t="t" r="r" b="b"/>
              <a:pathLst>
                <a:path w="48002" h="10595" extrusionOk="0">
                  <a:moveTo>
                    <a:pt x="24318" y="1"/>
                  </a:moveTo>
                  <a:cubicBezTo>
                    <a:pt x="22684" y="34"/>
                    <a:pt x="21483" y="101"/>
                    <a:pt x="20315" y="334"/>
                  </a:cubicBezTo>
                  <a:cubicBezTo>
                    <a:pt x="18347" y="668"/>
                    <a:pt x="16379" y="1068"/>
                    <a:pt x="14478" y="1668"/>
                  </a:cubicBezTo>
                  <a:cubicBezTo>
                    <a:pt x="10408" y="2869"/>
                    <a:pt x="6572" y="4704"/>
                    <a:pt x="2903" y="7172"/>
                  </a:cubicBezTo>
                  <a:cubicBezTo>
                    <a:pt x="1969" y="7773"/>
                    <a:pt x="1035" y="8507"/>
                    <a:pt x="301" y="9407"/>
                  </a:cubicBezTo>
                  <a:cubicBezTo>
                    <a:pt x="67" y="9674"/>
                    <a:pt x="1" y="9874"/>
                    <a:pt x="67" y="10208"/>
                  </a:cubicBezTo>
                  <a:cubicBezTo>
                    <a:pt x="126" y="10481"/>
                    <a:pt x="162" y="10595"/>
                    <a:pt x="248" y="10595"/>
                  </a:cubicBezTo>
                  <a:cubicBezTo>
                    <a:pt x="310" y="10595"/>
                    <a:pt x="396" y="10538"/>
                    <a:pt x="534" y="10441"/>
                  </a:cubicBezTo>
                  <a:cubicBezTo>
                    <a:pt x="1135" y="10041"/>
                    <a:pt x="1702" y="9674"/>
                    <a:pt x="2302" y="9240"/>
                  </a:cubicBezTo>
                  <a:cubicBezTo>
                    <a:pt x="5771" y="6772"/>
                    <a:pt x="9341" y="4871"/>
                    <a:pt x="13210" y="3603"/>
                  </a:cubicBezTo>
                  <a:cubicBezTo>
                    <a:pt x="15345" y="2936"/>
                    <a:pt x="17480" y="2269"/>
                    <a:pt x="19648" y="1935"/>
                  </a:cubicBezTo>
                  <a:cubicBezTo>
                    <a:pt x="21096" y="1704"/>
                    <a:pt x="22557" y="1606"/>
                    <a:pt x="24024" y="1606"/>
                  </a:cubicBezTo>
                  <a:cubicBezTo>
                    <a:pt x="24888" y="1606"/>
                    <a:pt x="25754" y="1640"/>
                    <a:pt x="26620" y="1702"/>
                  </a:cubicBezTo>
                  <a:cubicBezTo>
                    <a:pt x="29222" y="1869"/>
                    <a:pt x="31790" y="2436"/>
                    <a:pt x="34325" y="3236"/>
                  </a:cubicBezTo>
                  <a:cubicBezTo>
                    <a:pt x="38128" y="4404"/>
                    <a:pt x="41697" y="6205"/>
                    <a:pt x="45133" y="8440"/>
                  </a:cubicBezTo>
                  <a:cubicBezTo>
                    <a:pt x="45900" y="9007"/>
                    <a:pt x="46801" y="8940"/>
                    <a:pt x="47635" y="9007"/>
                  </a:cubicBezTo>
                  <a:cubicBezTo>
                    <a:pt x="47735" y="9007"/>
                    <a:pt x="47902" y="8907"/>
                    <a:pt x="47968" y="8740"/>
                  </a:cubicBezTo>
                  <a:cubicBezTo>
                    <a:pt x="48002" y="8573"/>
                    <a:pt x="47902" y="8440"/>
                    <a:pt x="47801" y="8340"/>
                  </a:cubicBezTo>
                  <a:cubicBezTo>
                    <a:pt x="47701" y="8240"/>
                    <a:pt x="47635" y="8206"/>
                    <a:pt x="47535" y="8106"/>
                  </a:cubicBezTo>
                  <a:cubicBezTo>
                    <a:pt x="45200" y="6405"/>
                    <a:pt x="42798" y="5037"/>
                    <a:pt x="40229" y="3837"/>
                  </a:cubicBezTo>
                  <a:cubicBezTo>
                    <a:pt x="37227" y="2402"/>
                    <a:pt x="34192" y="1402"/>
                    <a:pt x="31056" y="734"/>
                  </a:cubicBezTo>
                  <a:cubicBezTo>
                    <a:pt x="28688" y="234"/>
                    <a:pt x="26286" y="1"/>
                    <a:pt x="24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2578675" y="3268375"/>
              <a:ext cx="342775" cy="306550"/>
            </a:xfrm>
            <a:custGeom>
              <a:avLst/>
              <a:gdLst/>
              <a:ahLst/>
              <a:cxnLst/>
              <a:rect l="l" t="t" r="r" b="b"/>
              <a:pathLst>
                <a:path w="13711" h="12262" extrusionOk="0">
                  <a:moveTo>
                    <a:pt x="2000" y="1"/>
                  </a:moveTo>
                  <a:cubicBezTo>
                    <a:pt x="1849" y="1"/>
                    <a:pt x="1674" y="5"/>
                    <a:pt x="1468" y="10"/>
                  </a:cubicBezTo>
                  <a:cubicBezTo>
                    <a:pt x="1001" y="10"/>
                    <a:pt x="935" y="377"/>
                    <a:pt x="768" y="711"/>
                  </a:cubicBezTo>
                  <a:cubicBezTo>
                    <a:pt x="634" y="1011"/>
                    <a:pt x="868" y="1144"/>
                    <a:pt x="1001" y="1311"/>
                  </a:cubicBezTo>
                  <a:cubicBezTo>
                    <a:pt x="1735" y="2178"/>
                    <a:pt x="2569" y="2979"/>
                    <a:pt x="3370" y="3746"/>
                  </a:cubicBezTo>
                  <a:cubicBezTo>
                    <a:pt x="5638" y="5981"/>
                    <a:pt x="7840" y="8183"/>
                    <a:pt x="10008" y="10484"/>
                  </a:cubicBezTo>
                  <a:cubicBezTo>
                    <a:pt x="10141" y="10584"/>
                    <a:pt x="10308" y="10684"/>
                    <a:pt x="10341" y="10985"/>
                  </a:cubicBezTo>
                  <a:cubicBezTo>
                    <a:pt x="10275" y="10951"/>
                    <a:pt x="10225" y="10935"/>
                    <a:pt x="10179" y="10935"/>
                  </a:cubicBezTo>
                  <a:cubicBezTo>
                    <a:pt x="10133" y="10935"/>
                    <a:pt x="10091" y="10951"/>
                    <a:pt x="10041" y="10985"/>
                  </a:cubicBezTo>
                  <a:cubicBezTo>
                    <a:pt x="9341" y="10851"/>
                    <a:pt x="8640" y="10718"/>
                    <a:pt x="7873" y="10651"/>
                  </a:cubicBezTo>
                  <a:cubicBezTo>
                    <a:pt x="5972" y="10484"/>
                    <a:pt x="4070" y="10284"/>
                    <a:pt x="2169" y="10151"/>
                  </a:cubicBezTo>
                  <a:cubicBezTo>
                    <a:pt x="2092" y="10137"/>
                    <a:pt x="2017" y="10130"/>
                    <a:pt x="1943" y="10130"/>
                  </a:cubicBezTo>
                  <a:cubicBezTo>
                    <a:pt x="1664" y="10130"/>
                    <a:pt x="1406" y="10226"/>
                    <a:pt x="1168" y="10384"/>
                  </a:cubicBezTo>
                  <a:cubicBezTo>
                    <a:pt x="901" y="10518"/>
                    <a:pt x="701" y="10684"/>
                    <a:pt x="501" y="10818"/>
                  </a:cubicBezTo>
                  <a:cubicBezTo>
                    <a:pt x="167" y="10985"/>
                    <a:pt x="34" y="11251"/>
                    <a:pt x="34" y="11652"/>
                  </a:cubicBezTo>
                  <a:cubicBezTo>
                    <a:pt x="1" y="12152"/>
                    <a:pt x="1" y="12185"/>
                    <a:pt x="401" y="12185"/>
                  </a:cubicBezTo>
                  <a:lnTo>
                    <a:pt x="4471" y="12185"/>
                  </a:lnTo>
                  <a:cubicBezTo>
                    <a:pt x="5138" y="12185"/>
                    <a:pt x="5805" y="12177"/>
                    <a:pt x="6472" y="12177"/>
                  </a:cubicBezTo>
                  <a:cubicBezTo>
                    <a:pt x="7139" y="12177"/>
                    <a:pt x="7806" y="12185"/>
                    <a:pt x="8473" y="12219"/>
                  </a:cubicBezTo>
                  <a:cubicBezTo>
                    <a:pt x="8871" y="12247"/>
                    <a:pt x="9271" y="12261"/>
                    <a:pt x="9672" y="12261"/>
                  </a:cubicBezTo>
                  <a:cubicBezTo>
                    <a:pt x="10718" y="12261"/>
                    <a:pt x="11773" y="12160"/>
                    <a:pt x="12810" y="11919"/>
                  </a:cubicBezTo>
                  <a:cubicBezTo>
                    <a:pt x="12977" y="11885"/>
                    <a:pt x="13177" y="11852"/>
                    <a:pt x="13344" y="11752"/>
                  </a:cubicBezTo>
                  <a:cubicBezTo>
                    <a:pt x="13644" y="11585"/>
                    <a:pt x="13710" y="11251"/>
                    <a:pt x="13544" y="10918"/>
                  </a:cubicBezTo>
                  <a:cubicBezTo>
                    <a:pt x="13410" y="10718"/>
                    <a:pt x="13310" y="10551"/>
                    <a:pt x="13143" y="10384"/>
                  </a:cubicBezTo>
                  <a:cubicBezTo>
                    <a:pt x="11642" y="8716"/>
                    <a:pt x="10141" y="7082"/>
                    <a:pt x="8540" y="5547"/>
                  </a:cubicBezTo>
                  <a:cubicBezTo>
                    <a:pt x="6972" y="4013"/>
                    <a:pt x="5371" y="2512"/>
                    <a:pt x="3803" y="977"/>
                  </a:cubicBezTo>
                  <a:cubicBezTo>
                    <a:pt x="2957" y="131"/>
                    <a:pt x="2827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2" name="Google Shape;962;p34"/>
          <p:cNvGrpSpPr/>
          <p:nvPr/>
        </p:nvGrpSpPr>
        <p:grpSpPr>
          <a:xfrm rot="6657586">
            <a:off x="7975914" y="273593"/>
            <a:ext cx="1361241" cy="1410572"/>
            <a:chOff x="1618800" y="-1482250"/>
            <a:chExt cx="2384550" cy="2738350"/>
          </a:xfrm>
        </p:grpSpPr>
        <p:sp>
          <p:nvSpPr>
            <p:cNvPr id="963" name="Google Shape;963;p34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35"/>
          <p:cNvSpPr txBox="1">
            <a:spLocks noGrp="1"/>
          </p:cNvSpPr>
          <p:nvPr>
            <p:ph type="title" idx="2"/>
          </p:nvPr>
        </p:nvSpPr>
        <p:spPr>
          <a:xfrm>
            <a:off x="3454735" y="2054000"/>
            <a:ext cx="5447264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Segoe Print" panose="02000600000000000000" pitchFamily="2" charset="0"/>
              </a:rPr>
              <a:t>Волонтерский отряд «Память» помогает в уборках памятных знаков, проводят экскурсии в школьном музее.</a:t>
            </a:r>
            <a:endParaRPr sz="2800" dirty="0">
              <a:latin typeface="Segoe Print" panose="02000600000000000000" pitchFamily="2" charset="0"/>
            </a:endParaRPr>
          </a:p>
        </p:txBody>
      </p:sp>
      <p:grpSp>
        <p:nvGrpSpPr>
          <p:cNvPr id="974" name="Google Shape;974;p35"/>
          <p:cNvGrpSpPr/>
          <p:nvPr/>
        </p:nvGrpSpPr>
        <p:grpSpPr>
          <a:xfrm rot="10800000" flipH="1">
            <a:off x="6424300" y="-378381"/>
            <a:ext cx="1716287" cy="1768780"/>
            <a:chOff x="2419400" y="1383944"/>
            <a:chExt cx="1716287" cy="1768780"/>
          </a:xfrm>
        </p:grpSpPr>
        <p:sp>
          <p:nvSpPr>
            <p:cNvPr id="975" name="Google Shape;975;p35"/>
            <p:cNvSpPr/>
            <p:nvPr/>
          </p:nvSpPr>
          <p:spPr>
            <a:xfrm flipH="1">
              <a:off x="2614217" y="1484342"/>
              <a:ext cx="1521470" cy="1668382"/>
            </a:xfrm>
            <a:custGeom>
              <a:avLst/>
              <a:gdLst/>
              <a:ahLst/>
              <a:cxnLst/>
              <a:rect l="l" t="t" r="r" b="b"/>
              <a:pathLst>
                <a:path w="21883" h="23996" extrusionOk="0">
                  <a:moveTo>
                    <a:pt x="19756" y="1"/>
                  </a:moveTo>
                  <a:cubicBezTo>
                    <a:pt x="19566" y="1"/>
                    <a:pt x="19370" y="60"/>
                    <a:pt x="19147" y="178"/>
                  </a:cubicBezTo>
                  <a:cubicBezTo>
                    <a:pt x="17746" y="979"/>
                    <a:pt x="16379" y="1780"/>
                    <a:pt x="15045" y="2647"/>
                  </a:cubicBezTo>
                  <a:cubicBezTo>
                    <a:pt x="11342" y="5182"/>
                    <a:pt x="8173" y="8318"/>
                    <a:pt x="5504" y="11987"/>
                  </a:cubicBezTo>
                  <a:cubicBezTo>
                    <a:pt x="3003" y="15356"/>
                    <a:pt x="1235" y="19125"/>
                    <a:pt x="167" y="23162"/>
                  </a:cubicBezTo>
                  <a:cubicBezTo>
                    <a:pt x="0" y="23695"/>
                    <a:pt x="301" y="23929"/>
                    <a:pt x="801" y="23995"/>
                  </a:cubicBezTo>
                  <a:cubicBezTo>
                    <a:pt x="931" y="23960"/>
                    <a:pt x="1062" y="23950"/>
                    <a:pt x="1193" y="23950"/>
                  </a:cubicBezTo>
                  <a:cubicBezTo>
                    <a:pt x="1375" y="23950"/>
                    <a:pt x="1560" y="23969"/>
                    <a:pt x="1751" y="23969"/>
                  </a:cubicBezTo>
                  <a:cubicBezTo>
                    <a:pt x="1812" y="23969"/>
                    <a:pt x="1873" y="23967"/>
                    <a:pt x="1935" y="23962"/>
                  </a:cubicBezTo>
                  <a:cubicBezTo>
                    <a:pt x="2169" y="23962"/>
                    <a:pt x="2335" y="23829"/>
                    <a:pt x="2502" y="23662"/>
                  </a:cubicBezTo>
                  <a:cubicBezTo>
                    <a:pt x="2936" y="23195"/>
                    <a:pt x="3069" y="22628"/>
                    <a:pt x="3269" y="22061"/>
                  </a:cubicBezTo>
                  <a:cubicBezTo>
                    <a:pt x="3903" y="20326"/>
                    <a:pt x="4637" y="18558"/>
                    <a:pt x="5538" y="16957"/>
                  </a:cubicBezTo>
                  <a:cubicBezTo>
                    <a:pt x="7372" y="13688"/>
                    <a:pt x="9641" y="10786"/>
                    <a:pt x="12376" y="8217"/>
                  </a:cubicBezTo>
                  <a:cubicBezTo>
                    <a:pt x="13710" y="7017"/>
                    <a:pt x="15045" y="5849"/>
                    <a:pt x="16512" y="4848"/>
                  </a:cubicBezTo>
                  <a:cubicBezTo>
                    <a:pt x="18047" y="3814"/>
                    <a:pt x="19648" y="2847"/>
                    <a:pt x="21216" y="1880"/>
                  </a:cubicBezTo>
                  <a:lnTo>
                    <a:pt x="21583" y="1646"/>
                  </a:lnTo>
                  <a:cubicBezTo>
                    <a:pt x="21883" y="1446"/>
                    <a:pt x="21883" y="1379"/>
                    <a:pt x="21649" y="1146"/>
                  </a:cubicBezTo>
                  <a:cubicBezTo>
                    <a:pt x="21316" y="812"/>
                    <a:pt x="20849" y="545"/>
                    <a:pt x="20482" y="278"/>
                  </a:cubicBezTo>
                  <a:cubicBezTo>
                    <a:pt x="20222" y="93"/>
                    <a:pt x="19994" y="1"/>
                    <a:pt x="197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 flipH="1">
              <a:off x="2419400" y="1383944"/>
              <a:ext cx="904553" cy="547112"/>
            </a:xfrm>
            <a:custGeom>
              <a:avLst/>
              <a:gdLst/>
              <a:ahLst/>
              <a:cxnLst/>
              <a:rect l="l" t="t" r="r" b="b"/>
              <a:pathLst>
                <a:path w="13010" h="7869" extrusionOk="0">
                  <a:moveTo>
                    <a:pt x="10073" y="1"/>
                  </a:moveTo>
                  <a:cubicBezTo>
                    <a:pt x="9985" y="1"/>
                    <a:pt x="9896" y="8"/>
                    <a:pt x="9807" y="21"/>
                  </a:cubicBezTo>
                  <a:cubicBezTo>
                    <a:pt x="8073" y="221"/>
                    <a:pt x="6372" y="422"/>
                    <a:pt x="4670" y="722"/>
                  </a:cubicBezTo>
                  <a:cubicBezTo>
                    <a:pt x="3269" y="955"/>
                    <a:pt x="1969" y="1255"/>
                    <a:pt x="568" y="1522"/>
                  </a:cubicBezTo>
                  <a:cubicBezTo>
                    <a:pt x="401" y="1556"/>
                    <a:pt x="167" y="1556"/>
                    <a:pt x="67" y="1789"/>
                  </a:cubicBezTo>
                  <a:cubicBezTo>
                    <a:pt x="0" y="2056"/>
                    <a:pt x="167" y="2256"/>
                    <a:pt x="367" y="2423"/>
                  </a:cubicBezTo>
                  <a:cubicBezTo>
                    <a:pt x="568" y="2623"/>
                    <a:pt x="734" y="2790"/>
                    <a:pt x="934" y="2957"/>
                  </a:cubicBezTo>
                  <a:cubicBezTo>
                    <a:pt x="1159" y="3153"/>
                    <a:pt x="1360" y="3232"/>
                    <a:pt x="1617" y="3232"/>
                  </a:cubicBezTo>
                  <a:cubicBezTo>
                    <a:pt x="1665" y="3232"/>
                    <a:pt x="1716" y="3229"/>
                    <a:pt x="1768" y="3224"/>
                  </a:cubicBezTo>
                  <a:cubicBezTo>
                    <a:pt x="2269" y="3123"/>
                    <a:pt x="2802" y="3090"/>
                    <a:pt x="3269" y="3023"/>
                  </a:cubicBezTo>
                  <a:cubicBezTo>
                    <a:pt x="5004" y="2723"/>
                    <a:pt x="6705" y="2390"/>
                    <a:pt x="8406" y="2123"/>
                  </a:cubicBezTo>
                  <a:cubicBezTo>
                    <a:pt x="8652" y="2098"/>
                    <a:pt x="8897" y="2019"/>
                    <a:pt x="9183" y="2019"/>
                  </a:cubicBezTo>
                  <a:cubicBezTo>
                    <a:pt x="9285" y="2019"/>
                    <a:pt x="9393" y="2030"/>
                    <a:pt x="9507" y="2056"/>
                  </a:cubicBezTo>
                  <a:cubicBezTo>
                    <a:pt x="9140" y="2590"/>
                    <a:pt x="8840" y="3090"/>
                    <a:pt x="8640" y="3524"/>
                  </a:cubicBezTo>
                  <a:cubicBezTo>
                    <a:pt x="8073" y="4424"/>
                    <a:pt x="7506" y="5325"/>
                    <a:pt x="6972" y="6292"/>
                  </a:cubicBezTo>
                  <a:cubicBezTo>
                    <a:pt x="6705" y="6659"/>
                    <a:pt x="6739" y="6659"/>
                    <a:pt x="7039" y="6993"/>
                  </a:cubicBezTo>
                  <a:cubicBezTo>
                    <a:pt x="7306" y="7293"/>
                    <a:pt x="7673" y="7427"/>
                    <a:pt x="7973" y="7627"/>
                  </a:cubicBezTo>
                  <a:cubicBezTo>
                    <a:pt x="8187" y="7790"/>
                    <a:pt x="8419" y="7868"/>
                    <a:pt x="8648" y="7868"/>
                  </a:cubicBezTo>
                  <a:cubicBezTo>
                    <a:pt x="9025" y="7868"/>
                    <a:pt x="9391" y="7655"/>
                    <a:pt x="9641" y="7260"/>
                  </a:cubicBezTo>
                  <a:cubicBezTo>
                    <a:pt x="10475" y="5825"/>
                    <a:pt x="11409" y="4458"/>
                    <a:pt x="12309" y="3090"/>
                  </a:cubicBezTo>
                  <a:cubicBezTo>
                    <a:pt x="12476" y="2757"/>
                    <a:pt x="12676" y="2423"/>
                    <a:pt x="12810" y="2089"/>
                  </a:cubicBezTo>
                  <a:cubicBezTo>
                    <a:pt x="13010" y="1622"/>
                    <a:pt x="12976" y="1456"/>
                    <a:pt x="12509" y="1155"/>
                  </a:cubicBezTo>
                  <a:cubicBezTo>
                    <a:pt x="12042" y="889"/>
                    <a:pt x="11542" y="622"/>
                    <a:pt x="11075" y="288"/>
                  </a:cubicBezTo>
                  <a:cubicBezTo>
                    <a:pt x="10756" y="102"/>
                    <a:pt x="10417" y="1"/>
                    <a:pt x="10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35"/>
          <p:cNvGrpSpPr/>
          <p:nvPr/>
        </p:nvGrpSpPr>
        <p:grpSpPr>
          <a:xfrm rot="-7287958">
            <a:off x="3627009" y="4254112"/>
            <a:ext cx="2384130" cy="2737867"/>
            <a:chOff x="1618800" y="-1482250"/>
            <a:chExt cx="2384550" cy="2738350"/>
          </a:xfrm>
        </p:grpSpPr>
        <p:sp>
          <p:nvSpPr>
            <p:cNvPr id="978" name="Google Shape;978;p35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1" y="565798"/>
            <a:ext cx="2750837" cy="366778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37"/>
          <p:cNvSpPr/>
          <p:nvPr/>
        </p:nvSpPr>
        <p:spPr>
          <a:xfrm>
            <a:off x="0" y="1067244"/>
            <a:ext cx="2590204" cy="116424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 txBox="1">
            <a:spLocks noGrp="1"/>
          </p:cNvSpPr>
          <p:nvPr>
            <p:ph type="title"/>
          </p:nvPr>
        </p:nvSpPr>
        <p:spPr>
          <a:xfrm>
            <a:off x="787824" y="245755"/>
            <a:ext cx="7715449" cy="18860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highlight>
                  <a:schemeClr val="accent1"/>
                </a:highlight>
                <a:latin typeface="Segoe Print" panose="02000600000000000000" pitchFamily="2" charset="0"/>
              </a:rPr>
              <a:t>Волонтеры</a:t>
            </a:r>
            <a:r>
              <a:rPr lang="ru-RU" sz="4000" dirty="0" smtClean="0">
                <a:highlight>
                  <a:schemeClr val="accent1"/>
                </a:highlight>
                <a:latin typeface="Segoe Print" panose="02000600000000000000" pitchFamily="2" charset="0"/>
              </a:rPr>
              <a:t> </a:t>
            </a:r>
            <a:r>
              <a:rPr lang="ru-RU" sz="2000" dirty="0" smtClean="0">
                <a:highlight>
                  <a:schemeClr val="accent1"/>
                </a:highlight>
                <a:latin typeface="Segoe Print" panose="02000600000000000000" pitchFamily="2" charset="0"/>
              </a:rPr>
              <a:t>организовывают акции и мероприятия в поддержку участников специальной военной операции</a:t>
            </a:r>
            <a:endParaRPr sz="2000" dirty="0">
              <a:highlight>
                <a:schemeClr val="accent1"/>
              </a:highlight>
              <a:latin typeface="Segoe Print" panose="02000600000000000000" pitchFamily="2" charset="0"/>
            </a:endParaRPr>
          </a:p>
        </p:txBody>
      </p:sp>
      <p:sp>
        <p:nvSpPr>
          <p:cNvPr id="1017" name="Google Shape;1017;p37"/>
          <p:cNvSpPr/>
          <p:nvPr/>
        </p:nvSpPr>
        <p:spPr>
          <a:xfrm rot="424977">
            <a:off x="1184275" y="3674250"/>
            <a:ext cx="2449182" cy="964228"/>
          </a:xfrm>
          <a:custGeom>
            <a:avLst/>
            <a:gdLst/>
            <a:ahLst/>
            <a:cxnLst/>
            <a:rect l="l" t="t" r="r" b="b"/>
            <a:pathLst>
              <a:path w="49569" h="19515" extrusionOk="0">
                <a:moveTo>
                  <a:pt x="34091" y="14669"/>
                </a:moveTo>
                <a:cubicBezTo>
                  <a:pt x="34091" y="14802"/>
                  <a:pt x="34024" y="14835"/>
                  <a:pt x="33924" y="14869"/>
                </a:cubicBezTo>
                <a:cubicBezTo>
                  <a:pt x="33924" y="14802"/>
                  <a:pt x="33958" y="14702"/>
                  <a:pt x="34091" y="14669"/>
                </a:cubicBezTo>
                <a:close/>
                <a:moveTo>
                  <a:pt x="19418" y="0"/>
                </a:moveTo>
                <a:cubicBezTo>
                  <a:pt x="19289" y="0"/>
                  <a:pt x="19168" y="44"/>
                  <a:pt x="19047" y="125"/>
                </a:cubicBezTo>
                <a:cubicBezTo>
                  <a:pt x="18880" y="292"/>
                  <a:pt x="18680" y="425"/>
                  <a:pt x="18513" y="592"/>
                </a:cubicBezTo>
                <a:cubicBezTo>
                  <a:pt x="18013" y="1026"/>
                  <a:pt x="17546" y="1493"/>
                  <a:pt x="17046" y="1960"/>
                </a:cubicBezTo>
                <a:cubicBezTo>
                  <a:pt x="15778" y="3027"/>
                  <a:pt x="14544" y="4161"/>
                  <a:pt x="13276" y="5295"/>
                </a:cubicBezTo>
                <a:cubicBezTo>
                  <a:pt x="12109" y="6363"/>
                  <a:pt x="11008" y="7464"/>
                  <a:pt x="9840" y="8531"/>
                </a:cubicBezTo>
                <a:cubicBezTo>
                  <a:pt x="9774" y="8631"/>
                  <a:pt x="9707" y="8698"/>
                  <a:pt x="9574" y="8698"/>
                </a:cubicBezTo>
                <a:cubicBezTo>
                  <a:pt x="9607" y="8631"/>
                  <a:pt x="9607" y="8531"/>
                  <a:pt x="9674" y="8498"/>
                </a:cubicBezTo>
                <a:cubicBezTo>
                  <a:pt x="10274" y="7430"/>
                  <a:pt x="10875" y="6296"/>
                  <a:pt x="11508" y="5195"/>
                </a:cubicBezTo>
                <a:cubicBezTo>
                  <a:pt x="11775" y="4662"/>
                  <a:pt x="12042" y="4161"/>
                  <a:pt x="12209" y="3594"/>
                </a:cubicBezTo>
                <a:cubicBezTo>
                  <a:pt x="12276" y="3294"/>
                  <a:pt x="12242" y="3194"/>
                  <a:pt x="12009" y="3027"/>
                </a:cubicBezTo>
                <a:cubicBezTo>
                  <a:pt x="11075" y="2460"/>
                  <a:pt x="10107" y="1960"/>
                  <a:pt x="9173" y="1459"/>
                </a:cubicBezTo>
                <a:cubicBezTo>
                  <a:pt x="9038" y="1384"/>
                  <a:pt x="8910" y="1350"/>
                  <a:pt x="8788" y="1350"/>
                </a:cubicBezTo>
                <a:cubicBezTo>
                  <a:pt x="8639" y="1350"/>
                  <a:pt x="8501" y="1401"/>
                  <a:pt x="8373" y="1493"/>
                </a:cubicBezTo>
                <a:cubicBezTo>
                  <a:pt x="8039" y="1693"/>
                  <a:pt x="7772" y="1960"/>
                  <a:pt x="7539" y="2193"/>
                </a:cubicBezTo>
                <a:cubicBezTo>
                  <a:pt x="6438" y="3427"/>
                  <a:pt x="5437" y="4695"/>
                  <a:pt x="4537" y="6096"/>
                </a:cubicBezTo>
                <a:cubicBezTo>
                  <a:pt x="3269" y="7964"/>
                  <a:pt x="2202" y="9865"/>
                  <a:pt x="1268" y="11933"/>
                </a:cubicBezTo>
                <a:cubicBezTo>
                  <a:pt x="901" y="12801"/>
                  <a:pt x="534" y="13635"/>
                  <a:pt x="234" y="14502"/>
                </a:cubicBezTo>
                <a:cubicBezTo>
                  <a:pt x="100" y="14936"/>
                  <a:pt x="0" y="15369"/>
                  <a:pt x="0" y="15836"/>
                </a:cubicBezTo>
                <a:cubicBezTo>
                  <a:pt x="0" y="16337"/>
                  <a:pt x="200" y="16670"/>
                  <a:pt x="601" y="16937"/>
                </a:cubicBezTo>
                <a:cubicBezTo>
                  <a:pt x="867" y="17104"/>
                  <a:pt x="1168" y="17204"/>
                  <a:pt x="1401" y="17337"/>
                </a:cubicBezTo>
                <a:cubicBezTo>
                  <a:pt x="2335" y="17804"/>
                  <a:pt x="3269" y="18205"/>
                  <a:pt x="4236" y="18672"/>
                </a:cubicBezTo>
                <a:cubicBezTo>
                  <a:pt x="4530" y="18784"/>
                  <a:pt x="4808" y="18867"/>
                  <a:pt x="5102" y="18867"/>
                </a:cubicBezTo>
                <a:cubicBezTo>
                  <a:pt x="5243" y="18867"/>
                  <a:pt x="5387" y="18848"/>
                  <a:pt x="5537" y="18805"/>
                </a:cubicBezTo>
                <a:cubicBezTo>
                  <a:pt x="5904" y="18705"/>
                  <a:pt x="6238" y="18605"/>
                  <a:pt x="6605" y="18505"/>
                </a:cubicBezTo>
                <a:cubicBezTo>
                  <a:pt x="7172" y="18371"/>
                  <a:pt x="7606" y="18104"/>
                  <a:pt x="8039" y="17771"/>
                </a:cubicBezTo>
                <a:cubicBezTo>
                  <a:pt x="8573" y="17337"/>
                  <a:pt x="9040" y="16870"/>
                  <a:pt x="9540" y="16437"/>
                </a:cubicBezTo>
                <a:cubicBezTo>
                  <a:pt x="9607" y="16337"/>
                  <a:pt x="9674" y="16203"/>
                  <a:pt x="9840" y="16203"/>
                </a:cubicBezTo>
                <a:cubicBezTo>
                  <a:pt x="10074" y="16670"/>
                  <a:pt x="10107" y="16770"/>
                  <a:pt x="10608" y="17004"/>
                </a:cubicBezTo>
                <a:cubicBezTo>
                  <a:pt x="11675" y="17537"/>
                  <a:pt x="12743" y="18004"/>
                  <a:pt x="13777" y="18505"/>
                </a:cubicBezTo>
                <a:cubicBezTo>
                  <a:pt x="13982" y="18619"/>
                  <a:pt x="14203" y="18670"/>
                  <a:pt x="14428" y="18670"/>
                </a:cubicBezTo>
                <a:cubicBezTo>
                  <a:pt x="14533" y="18670"/>
                  <a:pt x="14638" y="18659"/>
                  <a:pt x="14744" y="18638"/>
                </a:cubicBezTo>
                <a:cubicBezTo>
                  <a:pt x="15745" y="18438"/>
                  <a:pt x="16745" y="18171"/>
                  <a:pt x="17546" y="17371"/>
                </a:cubicBezTo>
                <a:cubicBezTo>
                  <a:pt x="17652" y="17283"/>
                  <a:pt x="17729" y="17241"/>
                  <a:pt x="17809" y="17241"/>
                </a:cubicBezTo>
                <a:cubicBezTo>
                  <a:pt x="17880" y="17241"/>
                  <a:pt x="17952" y="17274"/>
                  <a:pt x="18046" y="17337"/>
                </a:cubicBezTo>
                <a:cubicBezTo>
                  <a:pt x="18713" y="17671"/>
                  <a:pt x="19414" y="18038"/>
                  <a:pt x="20114" y="18438"/>
                </a:cubicBezTo>
                <a:cubicBezTo>
                  <a:pt x="20385" y="18563"/>
                  <a:pt x="20630" y="18662"/>
                  <a:pt x="20881" y="18662"/>
                </a:cubicBezTo>
                <a:cubicBezTo>
                  <a:pt x="21032" y="18662"/>
                  <a:pt x="21186" y="18626"/>
                  <a:pt x="21349" y="18538"/>
                </a:cubicBezTo>
                <a:cubicBezTo>
                  <a:pt x="21382" y="18505"/>
                  <a:pt x="21449" y="18505"/>
                  <a:pt x="21549" y="18505"/>
                </a:cubicBezTo>
                <a:cubicBezTo>
                  <a:pt x="22116" y="18471"/>
                  <a:pt x="22583" y="18205"/>
                  <a:pt x="22916" y="17671"/>
                </a:cubicBezTo>
                <a:cubicBezTo>
                  <a:pt x="23350" y="17004"/>
                  <a:pt x="23784" y="16370"/>
                  <a:pt x="24251" y="15769"/>
                </a:cubicBezTo>
                <a:cubicBezTo>
                  <a:pt x="25752" y="13668"/>
                  <a:pt x="27453" y="11800"/>
                  <a:pt x="29388" y="10099"/>
                </a:cubicBezTo>
                <a:cubicBezTo>
                  <a:pt x="29621" y="9832"/>
                  <a:pt x="29888" y="9532"/>
                  <a:pt x="30222" y="9365"/>
                </a:cubicBezTo>
                <a:lnTo>
                  <a:pt x="30222" y="9365"/>
                </a:lnTo>
                <a:cubicBezTo>
                  <a:pt x="30255" y="9465"/>
                  <a:pt x="30222" y="9498"/>
                  <a:pt x="30188" y="9532"/>
                </a:cubicBezTo>
                <a:cubicBezTo>
                  <a:pt x="28854" y="11566"/>
                  <a:pt x="27520" y="13601"/>
                  <a:pt x="25952" y="15469"/>
                </a:cubicBezTo>
                <a:cubicBezTo>
                  <a:pt x="25618" y="15870"/>
                  <a:pt x="25251" y="16236"/>
                  <a:pt x="25018" y="16703"/>
                </a:cubicBezTo>
                <a:cubicBezTo>
                  <a:pt x="24751" y="17070"/>
                  <a:pt x="24851" y="17337"/>
                  <a:pt x="25218" y="17537"/>
                </a:cubicBezTo>
                <a:cubicBezTo>
                  <a:pt x="25718" y="17838"/>
                  <a:pt x="26185" y="18138"/>
                  <a:pt x="26686" y="18438"/>
                </a:cubicBezTo>
                <a:cubicBezTo>
                  <a:pt x="27220" y="18705"/>
                  <a:pt x="27753" y="19038"/>
                  <a:pt x="28287" y="19372"/>
                </a:cubicBezTo>
                <a:cubicBezTo>
                  <a:pt x="28424" y="19454"/>
                  <a:pt x="28561" y="19514"/>
                  <a:pt x="28699" y="19514"/>
                </a:cubicBezTo>
                <a:cubicBezTo>
                  <a:pt x="28728" y="19514"/>
                  <a:pt x="28758" y="19511"/>
                  <a:pt x="28787" y="19505"/>
                </a:cubicBezTo>
                <a:cubicBezTo>
                  <a:pt x="29221" y="19372"/>
                  <a:pt x="29621" y="19439"/>
                  <a:pt x="30022" y="19305"/>
                </a:cubicBezTo>
                <a:cubicBezTo>
                  <a:pt x="30222" y="19272"/>
                  <a:pt x="30388" y="19139"/>
                  <a:pt x="30555" y="18972"/>
                </a:cubicBezTo>
                <a:cubicBezTo>
                  <a:pt x="31289" y="18038"/>
                  <a:pt x="32023" y="17104"/>
                  <a:pt x="32757" y="16203"/>
                </a:cubicBezTo>
                <a:cubicBezTo>
                  <a:pt x="33124" y="15769"/>
                  <a:pt x="33457" y="15269"/>
                  <a:pt x="33924" y="14869"/>
                </a:cubicBezTo>
                <a:lnTo>
                  <a:pt x="33924" y="14869"/>
                </a:lnTo>
                <a:cubicBezTo>
                  <a:pt x="33891" y="14969"/>
                  <a:pt x="33858" y="15036"/>
                  <a:pt x="33758" y="15036"/>
                </a:cubicBezTo>
                <a:cubicBezTo>
                  <a:pt x="33557" y="15336"/>
                  <a:pt x="33291" y="15569"/>
                  <a:pt x="33124" y="15870"/>
                </a:cubicBezTo>
                <a:cubicBezTo>
                  <a:pt x="32924" y="16236"/>
                  <a:pt x="32957" y="16470"/>
                  <a:pt x="33291" y="16703"/>
                </a:cubicBezTo>
                <a:cubicBezTo>
                  <a:pt x="33791" y="17070"/>
                  <a:pt x="34391" y="17471"/>
                  <a:pt x="34925" y="17838"/>
                </a:cubicBezTo>
                <a:cubicBezTo>
                  <a:pt x="35392" y="18171"/>
                  <a:pt x="35859" y="18471"/>
                  <a:pt x="36293" y="18738"/>
                </a:cubicBezTo>
                <a:cubicBezTo>
                  <a:pt x="36502" y="18858"/>
                  <a:pt x="36684" y="18977"/>
                  <a:pt x="36863" y="18977"/>
                </a:cubicBezTo>
                <a:cubicBezTo>
                  <a:pt x="36884" y="18977"/>
                  <a:pt x="36905" y="18975"/>
                  <a:pt x="36926" y="18972"/>
                </a:cubicBezTo>
                <a:cubicBezTo>
                  <a:pt x="37360" y="18872"/>
                  <a:pt x="37727" y="18905"/>
                  <a:pt x="38127" y="18838"/>
                </a:cubicBezTo>
                <a:cubicBezTo>
                  <a:pt x="38428" y="18805"/>
                  <a:pt x="38628" y="18672"/>
                  <a:pt x="38794" y="18471"/>
                </a:cubicBezTo>
                <a:cubicBezTo>
                  <a:pt x="39061" y="18171"/>
                  <a:pt x="39295" y="17838"/>
                  <a:pt x="39562" y="17537"/>
                </a:cubicBezTo>
                <a:cubicBezTo>
                  <a:pt x="39616" y="17483"/>
                  <a:pt x="39691" y="17386"/>
                  <a:pt x="39789" y="17386"/>
                </a:cubicBezTo>
                <a:cubicBezTo>
                  <a:pt x="39812" y="17386"/>
                  <a:pt x="39836" y="17391"/>
                  <a:pt x="39862" y="17404"/>
                </a:cubicBezTo>
                <a:cubicBezTo>
                  <a:pt x="40095" y="17571"/>
                  <a:pt x="40396" y="17671"/>
                  <a:pt x="40629" y="17838"/>
                </a:cubicBezTo>
                <a:cubicBezTo>
                  <a:pt x="41230" y="18305"/>
                  <a:pt x="41897" y="18672"/>
                  <a:pt x="42530" y="19072"/>
                </a:cubicBezTo>
                <a:cubicBezTo>
                  <a:pt x="42697" y="19217"/>
                  <a:pt x="42876" y="19298"/>
                  <a:pt x="43068" y="19298"/>
                </a:cubicBezTo>
                <a:cubicBezTo>
                  <a:pt x="43184" y="19298"/>
                  <a:pt x="43305" y="19268"/>
                  <a:pt x="43431" y="19205"/>
                </a:cubicBezTo>
                <a:cubicBezTo>
                  <a:pt x="43464" y="19172"/>
                  <a:pt x="43565" y="19172"/>
                  <a:pt x="43598" y="19172"/>
                </a:cubicBezTo>
                <a:cubicBezTo>
                  <a:pt x="43683" y="19187"/>
                  <a:pt x="43767" y="19194"/>
                  <a:pt x="43849" y="19194"/>
                </a:cubicBezTo>
                <a:cubicBezTo>
                  <a:pt x="44120" y="19194"/>
                  <a:pt x="44376" y="19123"/>
                  <a:pt x="44632" y="19072"/>
                </a:cubicBezTo>
                <a:cubicBezTo>
                  <a:pt x="44899" y="19072"/>
                  <a:pt x="45066" y="18905"/>
                  <a:pt x="45099" y="18672"/>
                </a:cubicBezTo>
                <a:cubicBezTo>
                  <a:pt x="45199" y="18371"/>
                  <a:pt x="45266" y="18038"/>
                  <a:pt x="45399" y="17738"/>
                </a:cubicBezTo>
                <a:cubicBezTo>
                  <a:pt x="45900" y="16537"/>
                  <a:pt x="46467" y="15369"/>
                  <a:pt x="47134" y="14235"/>
                </a:cubicBezTo>
                <a:cubicBezTo>
                  <a:pt x="47801" y="13068"/>
                  <a:pt x="48435" y="11967"/>
                  <a:pt x="49035" y="10733"/>
                </a:cubicBezTo>
                <a:cubicBezTo>
                  <a:pt x="49269" y="10232"/>
                  <a:pt x="49435" y="9698"/>
                  <a:pt x="49536" y="9165"/>
                </a:cubicBezTo>
                <a:cubicBezTo>
                  <a:pt x="49569" y="8698"/>
                  <a:pt x="49469" y="8331"/>
                  <a:pt x="49069" y="8064"/>
                </a:cubicBezTo>
                <a:cubicBezTo>
                  <a:pt x="48735" y="7897"/>
                  <a:pt x="48435" y="7630"/>
                  <a:pt x="48135" y="7397"/>
                </a:cubicBezTo>
                <a:cubicBezTo>
                  <a:pt x="47467" y="6963"/>
                  <a:pt x="46800" y="6463"/>
                  <a:pt x="46133" y="5996"/>
                </a:cubicBezTo>
                <a:cubicBezTo>
                  <a:pt x="45964" y="5875"/>
                  <a:pt x="45777" y="5789"/>
                  <a:pt x="45586" y="5789"/>
                </a:cubicBezTo>
                <a:cubicBezTo>
                  <a:pt x="45513" y="5789"/>
                  <a:pt x="45439" y="5801"/>
                  <a:pt x="45366" y="5829"/>
                </a:cubicBezTo>
                <a:cubicBezTo>
                  <a:pt x="45032" y="5896"/>
                  <a:pt x="44699" y="6029"/>
                  <a:pt x="44365" y="6196"/>
                </a:cubicBezTo>
                <a:cubicBezTo>
                  <a:pt x="44056" y="6342"/>
                  <a:pt x="43929" y="6425"/>
                  <a:pt x="43811" y="6425"/>
                </a:cubicBezTo>
                <a:cubicBezTo>
                  <a:pt x="43687" y="6425"/>
                  <a:pt x="43572" y="6334"/>
                  <a:pt x="43264" y="6129"/>
                </a:cubicBezTo>
                <a:cubicBezTo>
                  <a:pt x="42564" y="5662"/>
                  <a:pt x="41897" y="5195"/>
                  <a:pt x="41196" y="4695"/>
                </a:cubicBezTo>
                <a:cubicBezTo>
                  <a:pt x="41037" y="4581"/>
                  <a:pt x="40877" y="4529"/>
                  <a:pt x="40707" y="4529"/>
                </a:cubicBezTo>
                <a:cubicBezTo>
                  <a:pt x="40628" y="4529"/>
                  <a:pt x="40547" y="4540"/>
                  <a:pt x="40462" y="4561"/>
                </a:cubicBezTo>
                <a:cubicBezTo>
                  <a:pt x="40129" y="4695"/>
                  <a:pt x="39795" y="4862"/>
                  <a:pt x="39462" y="5028"/>
                </a:cubicBezTo>
                <a:cubicBezTo>
                  <a:pt x="38728" y="5462"/>
                  <a:pt x="37961" y="5996"/>
                  <a:pt x="37227" y="6496"/>
                </a:cubicBezTo>
                <a:lnTo>
                  <a:pt x="36860" y="6730"/>
                </a:lnTo>
                <a:cubicBezTo>
                  <a:pt x="36797" y="6767"/>
                  <a:pt x="36744" y="6786"/>
                  <a:pt x="36702" y="6786"/>
                </a:cubicBezTo>
                <a:cubicBezTo>
                  <a:pt x="36632" y="6786"/>
                  <a:pt x="36593" y="6734"/>
                  <a:pt x="36593" y="6630"/>
                </a:cubicBezTo>
                <a:lnTo>
                  <a:pt x="36593" y="6463"/>
                </a:lnTo>
                <a:cubicBezTo>
                  <a:pt x="36626" y="6129"/>
                  <a:pt x="36459" y="5896"/>
                  <a:pt x="36226" y="5729"/>
                </a:cubicBezTo>
                <a:cubicBezTo>
                  <a:pt x="35359" y="5162"/>
                  <a:pt x="34425" y="4628"/>
                  <a:pt x="33524" y="4061"/>
                </a:cubicBezTo>
                <a:cubicBezTo>
                  <a:pt x="33357" y="3994"/>
                  <a:pt x="33190" y="3894"/>
                  <a:pt x="32957" y="3894"/>
                </a:cubicBezTo>
                <a:cubicBezTo>
                  <a:pt x="32823" y="3882"/>
                  <a:pt x="32684" y="3874"/>
                  <a:pt x="32542" y="3874"/>
                </a:cubicBezTo>
                <a:cubicBezTo>
                  <a:pt x="32297" y="3874"/>
                  <a:pt x="32043" y="3898"/>
                  <a:pt x="31789" y="3961"/>
                </a:cubicBezTo>
                <a:cubicBezTo>
                  <a:pt x="31723" y="3961"/>
                  <a:pt x="31656" y="3991"/>
                  <a:pt x="31579" y="3991"/>
                </a:cubicBezTo>
                <a:cubicBezTo>
                  <a:pt x="31541" y="3991"/>
                  <a:pt x="31500" y="3983"/>
                  <a:pt x="31456" y="3961"/>
                </a:cubicBezTo>
                <a:cubicBezTo>
                  <a:pt x="31523" y="3627"/>
                  <a:pt x="31523" y="3627"/>
                  <a:pt x="31256" y="3461"/>
                </a:cubicBezTo>
                <a:cubicBezTo>
                  <a:pt x="31189" y="3361"/>
                  <a:pt x="31089" y="3327"/>
                  <a:pt x="31022" y="3294"/>
                </a:cubicBezTo>
                <a:cubicBezTo>
                  <a:pt x="30455" y="2994"/>
                  <a:pt x="29955" y="2727"/>
                  <a:pt x="29454" y="2460"/>
                </a:cubicBezTo>
                <a:cubicBezTo>
                  <a:pt x="28854" y="2060"/>
                  <a:pt x="28187" y="1726"/>
                  <a:pt x="27520" y="1393"/>
                </a:cubicBezTo>
                <a:cubicBezTo>
                  <a:pt x="27451" y="1365"/>
                  <a:pt x="27370" y="1349"/>
                  <a:pt x="27288" y="1349"/>
                </a:cubicBezTo>
                <a:cubicBezTo>
                  <a:pt x="27171" y="1349"/>
                  <a:pt x="27050" y="1381"/>
                  <a:pt x="26953" y="1459"/>
                </a:cubicBezTo>
                <a:cubicBezTo>
                  <a:pt x="26853" y="1526"/>
                  <a:pt x="26753" y="1559"/>
                  <a:pt x="26686" y="1659"/>
                </a:cubicBezTo>
                <a:cubicBezTo>
                  <a:pt x="25852" y="2293"/>
                  <a:pt x="25085" y="2994"/>
                  <a:pt x="24351" y="3694"/>
                </a:cubicBezTo>
                <a:cubicBezTo>
                  <a:pt x="22950" y="5028"/>
                  <a:pt x="21616" y="6363"/>
                  <a:pt x="20248" y="7697"/>
                </a:cubicBezTo>
                <a:cubicBezTo>
                  <a:pt x="20181" y="7797"/>
                  <a:pt x="20114" y="7864"/>
                  <a:pt x="19948" y="7897"/>
                </a:cubicBezTo>
                <a:lnTo>
                  <a:pt x="20081" y="7664"/>
                </a:lnTo>
                <a:cubicBezTo>
                  <a:pt x="20548" y="6830"/>
                  <a:pt x="21048" y="5996"/>
                  <a:pt x="21582" y="5195"/>
                </a:cubicBezTo>
                <a:cubicBezTo>
                  <a:pt x="21949" y="4561"/>
                  <a:pt x="22349" y="3961"/>
                  <a:pt x="22850" y="3394"/>
                </a:cubicBezTo>
                <a:cubicBezTo>
                  <a:pt x="23083" y="3127"/>
                  <a:pt x="23350" y="2894"/>
                  <a:pt x="23550" y="2627"/>
                </a:cubicBezTo>
                <a:cubicBezTo>
                  <a:pt x="23717" y="2327"/>
                  <a:pt x="23717" y="2226"/>
                  <a:pt x="23417" y="2060"/>
                </a:cubicBezTo>
                <a:cubicBezTo>
                  <a:pt x="22183" y="1359"/>
                  <a:pt x="20915" y="725"/>
                  <a:pt x="19681" y="58"/>
                </a:cubicBezTo>
                <a:cubicBezTo>
                  <a:pt x="19589" y="19"/>
                  <a:pt x="19502" y="0"/>
                  <a:pt x="1941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7"/>
          <p:cNvGrpSpPr/>
          <p:nvPr/>
        </p:nvGrpSpPr>
        <p:grpSpPr>
          <a:xfrm rot="-768622">
            <a:off x="2465533" y="-1207903"/>
            <a:ext cx="2384283" cy="2738043"/>
            <a:chOff x="1618800" y="-1482250"/>
            <a:chExt cx="2384550" cy="2738350"/>
          </a:xfrm>
        </p:grpSpPr>
        <p:sp>
          <p:nvSpPr>
            <p:cNvPr id="1019" name="Google Shape;1019;p37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7"/>
          <p:cNvGrpSpPr/>
          <p:nvPr/>
        </p:nvGrpSpPr>
        <p:grpSpPr>
          <a:xfrm rot="-10629406">
            <a:off x="6060426" y="3081140"/>
            <a:ext cx="2384385" cy="2738161"/>
            <a:chOff x="1618800" y="-1482250"/>
            <a:chExt cx="2384550" cy="2738350"/>
          </a:xfrm>
        </p:grpSpPr>
        <p:sp>
          <p:nvSpPr>
            <p:cNvPr id="1024" name="Google Shape;1024;p37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7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7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28" y="2173466"/>
            <a:ext cx="3669224" cy="2751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52" y="2224089"/>
            <a:ext cx="2038646" cy="27153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39"/>
          <p:cNvSpPr/>
          <p:nvPr/>
        </p:nvSpPr>
        <p:spPr>
          <a:xfrm>
            <a:off x="6295550" y="1121625"/>
            <a:ext cx="2590204" cy="116424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9"/>
          <p:cNvSpPr txBox="1">
            <a:spLocks noGrp="1"/>
          </p:cNvSpPr>
          <p:nvPr>
            <p:ph type="title"/>
          </p:nvPr>
        </p:nvSpPr>
        <p:spPr>
          <a:xfrm>
            <a:off x="4845560" y="3665799"/>
            <a:ext cx="4080420" cy="11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latin typeface="Segoe Print" panose="02000600000000000000" pitchFamily="2" charset="0"/>
              </a:rPr>
              <a:t>Волонтеры помогают в экологических акциях. </a:t>
            </a:r>
            <a:br>
              <a:rPr lang="ru-RU" sz="1800" dirty="0" smtClean="0">
                <a:latin typeface="Segoe Print" panose="02000600000000000000" pitchFamily="2" charset="0"/>
              </a:rPr>
            </a:br>
            <a:r>
              <a:rPr lang="ru-RU" sz="1800" dirty="0">
                <a:latin typeface="Segoe Print" panose="02000600000000000000" pitchFamily="2" charset="0"/>
              </a:rPr>
              <a:t/>
            </a:r>
            <a:br>
              <a:rPr lang="ru-RU" sz="1800" dirty="0">
                <a:latin typeface="Segoe Print" panose="02000600000000000000" pitchFamily="2" charset="0"/>
              </a:rPr>
            </a:br>
            <a:r>
              <a:rPr lang="ru-RU" sz="1800" dirty="0" smtClean="0">
                <a:latin typeface="Segoe Print" panose="02000600000000000000" pitchFamily="2" charset="0"/>
              </a:rPr>
              <a:t>Например: сбор и сортировка макулатуры или сбор корма для приюта животных</a:t>
            </a:r>
            <a:r>
              <a:rPr lang="ru-RU" sz="4800" dirty="0" smtClean="0"/>
              <a:t> </a:t>
            </a:r>
            <a:endParaRPr sz="4800" dirty="0"/>
          </a:p>
        </p:txBody>
      </p:sp>
      <p:sp>
        <p:nvSpPr>
          <p:cNvPr id="1054" name="Google Shape;1054;p39"/>
          <p:cNvSpPr/>
          <p:nvPr/>
        </p:nvSpPr>
        <p:spPr>
          <a:xfrm rot="-3002358">
            <a:off x="4660325" y="674601"/>
            <a:ext cx="1261510" cy="1447561"/>
          </a:xfrm>
          <a:custGeom>
            <a:avLst/>
            <a:gdLst/>
            <a:ahLst/>
            <a:cxnLst/>
            <a:rect l="l" t="t" r="r" b="b"/>
            <a:pathLst>
              <a:path w="19982" h="22929" extrusionOk="0">
                <a:moveTo>
                  <a:pt x="14771" y="2191"/>
                </a:moveTo>
                <a:cubicBezTo>
                  <a:pt x="14824" y="2191"/>
                  <a:pt x="14882" y="2210"/>
                  <a:pt x="14944" y="2247"/>
                </a:cubicBezTo>
                <a:cubicBezTo>
                  <a:pt x="15545" y="2681"/>
                  <a:pt x="16145" y="3048"/>
                  <a:pt x="16746" y="3482"/>
                </a:cubicBezTo>
                <a:cubicBezTo>
                  <a:pt x="17013" y="3582"/>
                  <a:pt x="16979" y="3815"/>
                  <a:pt x="16879" y="4015"/>
                </a:cubicBezTo>
                <a:cubicBezTo>
                  <a:pt x="16646" y="4749"/>
                  <a:pt x="16312" y="5516"/>
                  <a:pt x="15979" y="6217"/>
                </a:cubicBezTo>
                <a:cubicBezTo>
                  <a:pt x="14878" y="8552"/>
                  <a:pt x="13677" y="10753"/>
                  <a:pt x="12543" y="13055"/>
                </a:cubicBezTo>
                <a:cubicBezTo>
                  <a:pt x="12443" y="13255"/>
                  <a:pt x="12309" y="13522"/>
                  <a:pt x="12176" y="13756"/>
                </a:cubicBezTo>
                <a:cubicBezTo>
                  <a:pt x="11642" y="14923"/>
                  <a:pt x="11108" y="16057"/>
                  <a:pt x="10375" y="17158"/>
                </a:cubicBezTo>
                <a:cubicBezTo>
                  <a:pt x="10008" y="17725"/>
                  <a:pt x="9774" y="18359"/>
                  <a:pt x="9441" y="18993"/>
                </a:cubicBezTo>
                <a:cubicBezTo>
                  <a:pt x="9307" y="19260"/>
                  <a:pt x="9140" y="19526"/>
                  <a:pt x="8974" y="19760"/>
                </a:cubicBezTo>
                <a:cubicBezTo>
                  <a:pt x="8873" y="19727"/>
                  <a:pt x="8840" y="19727"/>
                  <a:pt x="8807" y="19727"/>
                </a:cubicBezTo>
                <a:cubicBezTo>
                  <a:pt x="8540" y="19193"/>
                  <a:pt x="8306" y="18659"/>
                  <a:pt x="8040" y="18159"/>
                </a:cubicBezTo>
                <a:cubicBezTo>
                  <a:pt x="7472" y="16858"/>
                  <a:pt x="6939" y="15524"/>
                  <a:pt x="6305" y="14223"/>
                </a:cubicBezTo>
                <a:cubicBezTo>
                  <a:pt x="5504" y="12521"/>
                  <a:pt x="4704" y="10854"/>
                  <a:pt x="4003" y="9152"/>
                </a:cubicBezTo>
                <a:cubicBezTo>
                  <a:pt x="3770" y="8519"/>
                  <a:pt x="3436" y="7851"/>
                  <a:pt x="3136" y="7218"/>
                </a:cubicBezTo>
                <a:cubicBezTo>
                  <a:pt x="2936" y="6751"/>
                  <a:pt x="2936" y="6717"/>
                  <a:pt x="3336" y="6484"/>
                </a:cubicBezTo>
                <a:cubicBezTo>
                  <a:pt x="3503" y="6350"/>
                  <a:pt x="3670" y="6184"/>
                  <a:pt x="3937" y="6150"/>
                </a:cubicBezTo>
                <a:cubicBezTo>
                  <a:pt x="4270" y="6684"/>
                  <a:pt x="4470" y="7318"/>
                  <a:pt x="4704" y="7885"/>
                </a:cubicBezTo>
                <a:cubicBezTo>
                  <a:pt x="5504" y="9819"/>
                  <a:pt x="6272" y="11721"/>
                  <a:pt x="7005" y="13589"/>
                </a:cubicBezTo>
                <a:cubicBezTo>
                  <a:pt x="7270" y="14199"/>
                  <a:pt x="7386" y="14425"/>
                  <a:pt x="7662" y="14425"/>
                </a:cubicBezTo>
                <a:cubicBezTo>
                  <a:pt x="7840" y="14425"/>
                  <a:pt x="8083" y="14332"/>
                  <a:pt x="8473" y="14189"/>
                </a:cubicBezTo>
                <a:cubicBezTo>
                  <a:pt x="9441" y="13822"/>
                  <a:pt x="9874" y="13222"/>
                  <a:pt x="10208" y="12321"/>
                </a:cubicBezTo>
                <a:cubicBezTo>
                  <a:pt x="11475" y="9019"/>
                  <a:pt x="12976" y="5883"/>
                  <a:pt x="14377" y="2714"/>
                </a:cubicBezTo>
                <a:cubicBezTo>
                  <a:pt x="14444" y="2581"/>
                  <a:pt x="14511" y="2481"/>
                  <a:pt x="14544" y="2347"/>
                </a:cubicBezTo>
                <a:cubicBezTo>
                  <a:pt x="14607" y="2243"/>
                  <a:pt x="14682" y="2191"/>
                  <a:pt x="14771" y="2191"/>
                </a:cubicBezTo>
                <a:close/>
                <a:moveTo>
                  <a:pt x="15686" y="1"/>
                </a:moveTo>
                <a:cubicBezTo>
                  <a:pt x="15630" y="1"/>
                  <a:pt x="15572" y="5"/>
                  <a:pt x="15512" y="12"/>
                </a:cubicBezTo>
                <a:cubicBezTo>
                  <a:pt x="14811" y="79"/>
                  <a:pt x="14144" y="313"/>
                  <a:pt x="13443" y="379"/>
                </a:cubicBezTo>
                <a:cubicBezTo>
                  <a:pt x="13010" y="479"/>
                  <a:pt x="12710" y="680"/>
                  <a:pt x="12509" y="1047"/>
                </a:cubicBezTo>
                <a:cubicBezTo>
                  <a:pt x="12142" y="1747"/>
                  <a:pt x="11776" y="2481"/>
                  <a:pt x="11475" y="3215"/>
                </a:cubicBezTo>
                <a:cubicBezTo>
                  <a:pt x="10675" y="5316"/>
                  <a:pt x="9874" y="7351"/>
                  <a:pt x="9107" y="9386"/>
                </a:cubicBezTo>
                <a:cubicBezTo>
                  <a:pt x="9040" y="9519"/>
                  <a:pt x="9040" y="9686"/>
                  <a:pt x="8840" y="9753"/>
                </a:cubicBezTo>
                <a:cubicBezTo>
                  <a:pt x="8773" y="9586"/>
                  <a:pt x="8707" y="9486"/>
                  <a:pt x="8640" y="9386"/>
                </a:cubicBezTo>
                <a:cubicBezTo>
                  <a:pt x="8306" y="8519"/>
                  <a:pt x="7973" y="7585"/>
                  <a:pt x="7606" y="6717"/>
                </a:cubicBezTo>
                <a:cubicBezTo>
                  <a:pt x="7272" y="5917"/>
                  <a:pt x="6939" y="5149"/>
                  <a:pt x="6505" y="4382"/>
                </a:cubicBezTo>
                <a:cubicBezTo>
                  <a:pt x="6301" y="4064"/>
                  <a:pt x="6204" y="3947"/>
                  <a:pt x="5995" y="3947"/>
                </a:cubicBezTo>
                <a:cubicBezTo>
                  <a:pt x="5897" y="3947"/>
                  <a:pt x="5775" y="3973"/>
                  <a:pt x="5604" y="4015"/>
                </a:cubicBezTo>
                <a:cubicBezTo>
                  <a:pt x="4937" y="4182"/>
                  <a:pt x="4337" y="4416"/>
                  <a:pt x="3703" y="4582"/>
                </a:cubicBezTo>
                <a:cubicBezTo>
                  <a:pt x="3303" y="4716"/>
                  <a:pt x="2936" y="4916"/>
                  <a:pt x="2536" y="5183"/>
                </a:cubicBezTo>
                <a:cubicBezTo>
                  <a:pt x="1969" y="5583"/>
                  <a:pt x="1368" y="6017"/>
                  <a:pt x="801" y="6384"/>
                </a:cubicBezTo>
                <a:cubicBezTo>
                  <a:pt x="134" y="6784"/>
                  <a:pt x="0" y="7218"/>
                  <a:pt x="301" y="7951"/>
                </a:cubicBezTo>
                <a:cubicBezTo>
                  <a:pt x="1035" y="9686"/>
                  <a:pt x="1768" y="11387"/>
                  <a:pt x="2536" y="13088"/>
                </a:cubicBezTo>
                <a:cubicBezTo>
                  <a:pt x="3970" y="16091"/>
                  <a:pt x="5438" y="19093"/>
                  <a:pt x="6839" y="22062"/>
                </a:cubicBezTo>
                <a:cubicBezTo>
                  <a:pt x="6972" y="22262"/>
                  <a:pt x="7106" y="22462"/>
                  <a:pt x="7272" y="22695"/>
                </a:cubicBezTo>
                <a:cubicBezTo>
                  <a:pt x="7413" y="22836"/>
                  <a:pt x="7530" y="22928"/>
                  <a:pt x="7666" y="22928"/>
                </a:cubicBezTo>
                <a:cubicBezTo>
                  <a:pt x="7755" y="22928"/>
                  <a:pt x="7854" y="22888"/>
                  <a:pt x="7973" y="22795"/>
                </a:cubicBezTo>
                <a:cubicBezTo>
                  <a:pt x="8673" y="22295"/>
                  <a:pt x="9441" y="21795"/>
                  <a:pt x="9874" y="21027"/>
                </a:cubicBezTo>
                <a:cubicBezTo>
                  <a:pt x="10341" y="20227"/>
                  <a:pt x="10808" y="19426"/>
                  <a:pt x="11309" y="18626"/>
                </a:cubicBezTo>
                <a:cubicBezTo>
                  <a:pt x="13944" y="14456"/>
                  <a:pt x="16312" y="10120"/>
                  <a:pt x="18647" y="5783"/>
                </a:cubicBezTo>
                <a:cubicBezTo>
                  <a:pt x="19114" y="4916"/>
                  <a:pt x="19481" y="4049"/>
                  <a:pt x="19815" y="3115"/>
                </a:cubicBezTo>
                <a:cubicBezTo>
                  <a:pt x="19981" y="2681"/>
                  <a:pt x="19948" y="2548"/>
                  <a:pt x="19614" y="2347"/>
                </a:cubicBezTo>
                <a:cubicBezTo>
                  <a:pt x="18480" y="1647"/>
                  <a:pt x="17346" y="880"/>
                  <a:pt x="16212" y="179"/>
                </a:cubicBezTo>
                <a:cubicBezTo>
                  <a:pt x="16057" y="50"/>
                  <a:pt x="15882" y="1"/>
                  <a:pt x="156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5" name="Google Shape;1055;p39"/>
          <p:cNvGrpSpPr/>
          <p:nvPr/>
        </p:nvGrpSpPr>
        <p:grpSpPr>
          <a:xfrm rot="-6633443">
            <a:off x="1679446" y="4073408"/>
            <a:ext cx="2384242" cy="2737996"/>
            <a:chOff x="1618800" y="-1482250"/>
            <a:chExt cx="2384550" cy="2738350"/>
          </a:xfrm>
        </p:grpSpPr>
        <p:sp>
          <p:nvSpPr>
            <p:cNvPr id="1056" name="Google Shape;1056;p39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9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" name="Google Shape;1060;p39"/>
          <p:cNvGrpSpPr/>
          <p:nvPr/>
        </p:nvGrpSpPr>
        <p:grpSpPr>
          <a:xfrm rot="-926404">
            <a:off x="577464" y="-1211341"/>
            <a:ext cx="2384279" cy="2738039"/>
            <a:chOff x="1618800" y="-1482250"/>
            <a:chExt cx="2384550" cy="2738350"/>
          </a:xfrm>
        </p:grpSpPr>
        <p:sp>
          <p:nvSpPr>
            <p:cNvPr id="1061" name="Google Shape;1061;p39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9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 t="21370" r="13494" b="2371"/>
          <a:stretch/>
        </p:blipFill>
        <p:spPr>
          <a:xfrm>
            <a:off x="1136518" y="207506"/>
            <a:ext cx="3863401" cy="28725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17918" r="9370"/>
          <a:stretch/>
        </p:blipFill>
        <p:spPr>
          <a:xfrm>
            <a:off x="351956" y="1985733"/>
            <a:ext cx="4075207" cy="291770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2"/>
          <p:cNvSpPr txBox="1">
            <a:spLocks noGrp="1"/>
          </p:cNvSpPr>
          <p:nvPr>
            <p:ph type="title"/>
          </p:nvPr>
        </p:nvSpPr>
        <p:spPr>
          <a:xfrm>
            <a:off x="237125" y="391502"/>
            <a:ext cx="7242000" cy="9156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latin typeface="Segoe Print" panose="02000600000000000000" pitchFamily="2" charset="0"/>
              </a:rPr>
              <a:t>Волонтерский отряд «Здорово» проводит просветительские акции и спортивные соревнования в рамках пропаганды здорового образа жизни </a:t>
            </a:r>
            <a:endParaRPr sz="1400" dirty="0">
              <a:latin typeface="Segoe Print" panose="02000600000000000000" pitchFamily="2" charset="0"/>
            </a:endParaRPr>
          </a:p>
        </p:txBody>
      </p:sp>
      <p:grpSp>
        <p:nvGrpSpPr>
          <p:cNvPr id="1107" name="Google Shape;1107;p42"/>
          <p:cNvGrpSpPr/>
          <p:nvPr/>
        </p:nvGrpSpPr>
        <p:grpSpPr>
          <a:xfrm rot="-4863859">
            <a:off x="-1038128" y="1085541"/>
            <a:ext cx="2384156" cy="2737897"/>
            <a:chOff x="1618800" y="-1482250"/>
            <a:chExt cx="2384550" cy="2738350"/>
          </a:xfrm>
        </p:grpSpPr>
        <p:sp>
          <p:nvSpPr>
            <p:cNvPr id="1108" name="Google Shape;1108;p42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2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2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2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2" name="Google Shape;1112;p42"/>
          <p:cNvGrpSpPr/>
          <p:nvPr/>
        </p:nvGrpSpPr>
        <p:grpSpPr>
          <a:xfrm rot="4268136">
            <a:off x="6994130" y="-895961"/>
            <a:ext cx="2384332" cy="2738100"/>
            <a:chOff x="1618800" y="-1482250"/>
            <a:chExt cx="2384550" cy="2738350"/>
          </a:xfrm>
        </p:grpSpPr>
        <p:sp>
          <p:nvSpPr>
            <p:cNvPr id="1113" name="Google Shape;1113;p42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2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2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2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31" y="1744426"/>
            <a:ext cx="3444240" cy="25831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5" y="1438893"/>
            <a:ext cx="4258994" cy="31942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48"/>
          <p:cNvSpPr txBox="1">
            <a:spLocks noGrp="1"/>
          </p:cNvSpPr>
          <p:nvPr>
            <p:ph type="title"/>
          </p:nvPr>
        </p:nvSpPr>
        <p:spPr>
          <a:xfrm>
            <a:off x="394306" y="1740153"/>
            <a:ext cx="3716894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latin typeface="Segoe Print" panose="02000600000000000000" pitchFamily="2" charset="0"/>
              </a:rPr>
              <a:t>Проводится работа с детьми-инвалидами</a:t>
            </a:r>
            <a:r>
              <a:rPr lang="ru-RU" sz="2800" dirty="0" smtClean="0">
                <a:latin typeface="Segoe Print" panose="02000600000000000000" pitchFamily="2" charset="0"/>
              </a:rPr>
              <a:t> и </a:t>
            </a:r>
            <a:r>
              <a:rPr lang="ru-RU" sz="2400" dirty="0" smtClean="0">
                <a:latin typeface="Segoe Print" panose="02000600000000000000" pitchFamily="2" charset="0"/>
              </a:rPr>
              <a:t>детьми с ограниченными возможностями здоровья</a:t>
            </a:r>
            <a:endParaRPr sz="2400" dirty="0">
              <a:latin typeface="Segoe Print" panose="02000600000000000000" pitchFamily="2" charset="0"/>
            </a:endParaRPr>
          </a:p>
        </p:txBody>
      </p:sp>
      <p:grpSp>
        <p:nvGrpSpPr>
          <p:cNvPr id="1208" name="Google Shape;1208;p48"/>
          <p:cNvGrpSpPr/>
          <p:nvPr/>
        </p:nvGrpSpPr>
        <p:grpSpPr>
          <a:xfrm rot="-10586342">
            <a:off x="7770649" y="1480538"/>
            <a:ext cx="2384146" cy="2737886"/>
            <a:chOff x="1618800" y="-1482250"/>
            <a:chExt cx="2384550" cy="2738350"/>
          </a:xfrm>
        </p:grpSpPr>
        <p:sp>
          <p:nvSpPr>
            <p:cNvPr id="1209" name="Google Shape;1209;p48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8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48"/>
          <p:cNvGrpSpPr/>
          <p:nvPr/>
        </p:nvGrpSpPr>
        <p:grpSpPr>
          <a:xfrm rot="-2043241">
            <a:off x="-887370" y="-426589"/>
            <a:ext cx="2384234" cy="2737987"/>
            <a:chOff x="1618800" y="-1482250"/>
            <a:chExt cx="2384550" cy="2738350"/>
          </a:xfrm>
        </p:grpSpPr>
        <p:sp>
          <p:nvSpPr>
            <p:cNvPr id="1214" name="Google Shape;1214;p48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8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8" name="Google Shape;1218;p48"/>
          <p:cNvGrpSpPr/>
          <p:nvPr/>
        </p:nvGrpSpPr>
        <p:grpSpPr>
          <a:xfrm rot="6362970" flipH="1">
            <a:off x="2448434" y="3854479"/>
            <a:ext cx="2453836" cy="1896657"/>
            <a:chOff x="1564625" y="2516600"/>
            <a:chExt cx="801425" cy="619450"/>
          </a:xfrm>
        </p:grpSpPr>
        <p:sp>
          <p:nvSpPr>
            <p:cNvPr id="1219" name="Google Shape;1219;p48"/>
            <p:cNvSpPr/>
            <p:nvPr/>
          </p:nvSpPr>
          <p:spPr>
            <a:xfrm>
              <a:off x="1564625" y="2546425"/>
              <a:ext cx="743050" cy="589625"/>
            </a:xfrm>
            <a:custGeom>
              <a:avLst/>
              <a:gdLst/>
              <a:ahLst/>
              <a:cxnLst/>
              <a:rect l="l" t="t" r="r" b="b"/>
              <a:pathLst>
                <a:path w="29722" h="23585" extrusionOk="0">
                  <a:moveTo>
                    <a:pt x="16298" y="9348"/>
                  </a:moveTo>
                  <a:cubicBezTo>
                    <a:pt x="16383" y="9348"/>
                    <a:pt x="16490" y="9415"/>
                    <a:pt x="16679" y="9541"/>
                  </a:cubicBezTo>
                  <a:cubicBezTo>
                    <a:pt x="18313" y="10642"/>
                    <a:pt x="19281" y="12210"/>
                    <a:pt x="19581" y="14211"/>
                  </a:cubicBezTo>
                  <a:cubicBezTo>
                    <a:pt x="19848" y="15812"/>
                    <a:pt x="19414" y="17246"/>
                    <a:pt x="18447" y="18547"/>
                  </a:cubicBezTo>
                  <a:cubicBezTo>
                    <a:pt x="18080" y="19014"/>
                    <a:pt x="17680" y="19315"/>
                    <a:pt x="17179" y="19581"/>
                  </a:cubicBezTo>
                  <a:cubicBezTo>
                    <a:pt x="17029" y="19665"/>
                    <a:pt x="16896" y="19707"/>
                    <a:pt x="16758" y="19707"/>
                  </a:cubicBezTo>
                  <a:cubicBezTo>
                    <a:pt x="16621" y="19707"/>
                    <a:pt x="16479" y="19665"/>
                    <a:pt x="16312" y="19581"/>
                  </a:cubicBezTo>
                  <a:cubicBezTo>
                    <a:pt x="15511" y="19148"/>
                    <a:pt x="15011" y="18481"/>
                    <a:pt x="14644" y="17713"/>
                  </a:cubicBezTo>
                  <a:cubicBezTo>
                    <a:pt x="14177" y="16779"/>
                    <a:pt x="14044" y="15779"/>
                    <a:pt x="14144" y="14411"/>
                  </a:cubicBezTo>
                  <a:cubicBezTo>
                    <a:pt x="14244" y="12877"/>
                    <a:pt x="14911" y="11175"/>
                    <a:pt x="16012" y="9608"/>
                  </a:cubicBezTo>
                  <a:cubicBezTo>
                    <a:pt x="16135" y="9432"/>
                    <a:pt x="16203" y="9348"/>
                    <a:pt x="16298" y="9348"/>
                  </a:cubicBezTo>
                  <a:close/>
                  <a:moveTo>
                    <a:pt x="27220" y="1"/>
                  </a:moveTo>
                  <a:cubicBezTo>
                    <a:pt x="27070" y="1"/>
                    <a:pt x="26920" y="34"/>
                    <a:pt x="26753" y="101"/>
                  </a:cubicBezTo>
                  <a:cubicBezTo>
                    <a:pt x="25552" y="534"/>
                    <a:pt x="24384" y="1035"/>
                    <a:pt x="23184" y="1502"/>
                  </a:cubicBezTo>
                  <a:cubicBezTo>
                    <a:pt x="20048" y="2736"/>
                    <a:pt x="17213" y="4504"/>
                    <a:pt x="14844" y="6872"/>
                  </a:cubicBezTo>
                  <a:cubicBezTo>
                    <a:pt x="14295" y="7421"/>
                    <a:pt x="13746" y="7620"/>
                    <a:pt x="13067" y="7620"/>
                  </a:cubicBezTo>
                  <a:cubicBezTo>
                    <a:pt x="12963" y="7620"/>
                    <a:pt x="12854" y="7615"/>
                    <a:pt x="12743" y="7606"/>
                  </a:cubicBezTo>
                  <a:cubicBezTo>
                    <a:pt x="12608" y="7601"/>
                    <a:pt x="12474" y="7598"/>
                    <a:pt x="12342" y="7598"/>
                  </a:cubicBezTo>
                  <a:cubicBezTo>
                    <a:pt x="10009" y="7598"/>
                    <a:pt x="7974" y="8426"/>
                    <a:pt x="6238" y="9941"/>
                  </a:cubicBezTo>
                  <a:cubicBezTo>
                    <a:pt x="4871" y="11175"/>
                    <a:pt x="3803" y="12610"/>
                    <a:pt x="2902" y="14244"/>
                  </a:cubicBezTo>
                  <a:cubicBezTo>
                    <a:pt x="1535" y="16880"/>
                    <a:pt x="567" y="19682"/>
                    <a:pt x="67" y="22584"/>
                  </a:cubicBezTo>
                  <a:cubicBezTo>
                    <a:pt x="0" y="23117"/>
                    <a:pt x="67" y="23284"/>
                    <a:pt x="634" y="23418"/>
                  </a:cubicBezTo>
                  <a:cubicBezTo>
                    <a:pt x="1068" y="23518"/>
                    <a:pt x="1568" y="23551"/>
                    <a:pt x="2035" y="23584"/>
                  </a:cubicBezTo>
                  <a:cubicBezTo>
                    <a:pt x="2169" y="23584"/>
                    <a:pt x="2302" y="23584"/>
                    <a:pt x="2402" y="23451"/>
                  </a:cubicBezTo>
                  <a:cubicBezTo>
                    <a:pt x="2736" y="23117"/>
                    <a:pt x="3036" y="22850"/>
                    <a:pt x="3169" y="22350"/>
                  </a:cubicBezTo>
                  <a:cubicBezTo>
                    <a:pt x="3703" y="20349"/>
                    <a:pt x="4337" y="18414"/>
                    <a:pt x="5237" y="16579"/>
                  </a:cubicBezTo>
                  <a:cubicBezTo>
                    <a:pt x="6038" y="14945"/>
                    <a:pt x="6972" y="13377"/>
                    <a:pt x="8173" y="12009"/>
                  </a:cubicBezTo>
                  <a:cubicBezTo>
                    <a:pt x="9207" y="10775"/>
                    <a:pt x="10475" y="9874"/>
                    <a:pt x="12009" y="9407"/>
                  </a:cubicBezTo>
                  <a:cubicBezTo>
                    <a:pt x="12136" y="9382"/>
                    <a:pt x="12262" y="9318"/>
                    <a:pt x="12404" y="9318"/>
                  </a:cubicBezTo>
                  <a:cubicBezTo>
                    <a:pt x="12448" y="9318"/>
                    <a:pt x="12495" y="9325"/>
                    <a:pt x="12543" y="9341"/>
                  </a:cubicBezTo>
                  <a:cubicBezTo>
                    <a:pt x="12576" y="9508"/>
                    <a:pt x="12476" y="9574"/>
                    <a:pt x="12543" y="9741"/>
                  </a:cubicBezTo>
                  <a:cubicBezTo>
                    <a:pt x="12142" y="10408"/>
                    <a:pt x="11842" y="11109"/>
                    <a:pt x="11542" y="11809"/>
                  </a:cubicBezTo>
                  <a:cubicBezTo>
                    <a:pt x="11008" y="13277"/>
                    <a:pt x="10708" y="14778"/>
                    <a:pt x="10908" y="16379"/>
                  </a:cubicBezTo>
                  <a:cubicBezTo>
                    <a:pt x="11175" y="18314"/>
                    <a:pt x="12176" y="19782"/>
                    <a:pt x="14144" y="20449"/>
                  </a:cubicBezTo>
                  <a:cubicBezTo>
                    <a:pt x="15011" y="20749"/>
                    <a:pt x="15945" y="20949"/>
                    <a:pt x="16879" y="21116"/>
                  </a:cubicBezTo>
                  <a:cubicBezTo>
                    <a:pt x="17181" y="21174"/>
                    <a:pt x="17479" y="21204"/>
                    <a:pt x="17774" y="21204"/>
                  </a:cubicBezTo>
                  <a:cubicBezTo>
                    <a:pt x="18324" y="21204"/>
                    <a:pt x="18859" y="21100"/>
                    <a:pt x="19381" y="20882"/>
                  </a:cubicBezTo>
                  <a:cubicBezTo>
                    <a:pt x="20015" y="20616"/>
                    <a:pt x="20582" y="20215"/>
                    <a:pt x="21082" y="19748"/>
                  </a:cubicBezTo>
                  <a:cubicBezTo>
                    <a:pt x="23350" y="17647"/>
                    <a:pt x="23751" y="14978"/>
                    <a:pt x="22350" y="12276"/>
                  </a:cubicBezTo>
                  <a:cubicBezTo>
                    <a:pt x="21382" y="10542"/>
                    <a:pt x="19915" y="9374"/>
                    <a:pt x="18013" y="8707"/>
                  </a:cubicBezTo>
                  <a:cubicBezTo>
                    <a:pt x="17746" y="8607"/>
                    <a:pt x="17446" y="8574"/>
                    <a:pt x="17246" y="8407"/>
                  </a:cubicBezTo>
                  <a:cubicBezTo>
                    <a:pt x="17246" y="8207"/>
                    <a:pt x="17379" y="8107"/>
                    <a:pt x="17446" y="8040"/>
                  </a:cubicBezTo>
                  <a:cubicBezTo>
                    <a:pt x="18113" y="7373"/>
                    <a:pt x="18780" y="6772"/>
                    <a:pt x="19514" y="6205"/>
                  </a:cubicBezTo>
                  <a:cubicBezTo>
                    <a:pt x="21216" y="4771"/>
                    <a:pt x="23184" y="3803"/>
                    <a:pt x="25218" y="2970"/>
                  </a:cubicBezTo>
                  <a:cubicBezTo>
                    <a:pt x="26353" y="2536"/>
                    <a:pt x="27420" y="2102"/>
                    <a:pt x="28554" y="1702"/>
                  </a:cubicBezTo>
                  <a:cubicBezTo>
                    <a:pt x="28854" y="1569"/>
                    <a:pt x="29188" y="1435"/>
                    <a:pt x="29488" y="1268"/>
                  </a:cubicBezTo>
                  <a:cubicBezTo>
                    <a:pt x="29722" y="1168"/>
                    <a:pt x="29722" y="1001"/>
                    <a:pt x="29488" y="801"/>
                  </a:cubicBezTo>
                  <a:cubicBezTo>
                    <a:pt x="29355" y="735"/>
                    <a:pt x="29188" y="601"/>
                    <a:pt x="29021" y="568"/>
                  </a:cubicBezTo>
                  <a:cubicBezTo>
                    <a:pt x="28587" y="401"/>
                    <a:pt x="28154" y="268"/>
                    <a:pt x="27687" y="101"/>
                  </a:cubicBezTo>
                  <a:cubicBezTo>
                    <a:pt x="27520" y="34"/>
                    <a:pt x="27370" y="1"/>
                    <a:pt x="27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8"/>
            <p:cNvSpPr/>
            <p:nvPr/>
          </p:nvSpPr>
          <p:spPr>
            <a:xfrm>
              <a:off x="2040800" y="2516600"/>
              <a:ext cx="325250" cy="238350"/>
            </a:xfrm>
            <a:custGeom>
              <a:avLst/>
              <a:gdLst/>
              <a:ahLst/>
              <a:cxnLst/>
              <a:rect l="l" t="t" r="r" b="b"/>
              <a:pathLst>
                <a:path w="13010" h="9534" extrusionOk="0">
                  <a:moveTo>
                    <a:pt x="9854" y="1"/>
                  </a:moveTo>
                  <a:cubicBezTo>
                    <a:pt x="9775" y="1"/>
                    <a:pt x="9693" y="9"/>
                    <a:pt x="9607" y="26"/>
                  </a:cubicBezTo>
                  <a:cubicBezTo>
                    <a:pt x="8773" y="93"/>
                    <a:pt x="7873" y="126"/>
                    <a:pt x="7039" y="193"/>
                  </a:cubicBezTo>
                  <a:cubicBezTo>
                    <a:pt x="5035" y="223"/>
                    <a:pt x="3032" y="364"/>
                    <a:pt x="1029" y="364"/>
                  </a:cubicBezTo>
                  <a:cubicBezTo>
                    <a:pt x="831" y="364"/>
                    <a:pt x="632" y="363"/>
                    <a:pt x="434" y="360"/>
                  </a:cubicBezTo>
                  <a:cubicBezTo>
                    <a:pt x="267" y="360"/>
                    <a:pt x="134" y="393"/>
                    <a:pt x="34" y="560"/>
                  </a:cubicBezTo>
                  <a:cubicBezTo>
                    <a:pt x="0" y="727"/>
                    <a:pt x="34" y="860"/>
                    <a:pt x="167" y="927"/>
                  </a:cubicBezTo>
                  <a:cubicBezTo>
                    <a:pt x="868" y="1427"/>
                    <a:pt x="1501" y="2028"/>
                    <a:pt x="2502" y="2061"/>
                  </a:cubicBezTo>
                  <a:cubicBezTo>
                    <a:pt x="2703" y="2065"/>
                    <a:pt x="2904" y="2066"/>
                    <a:pt x="3105" y="2066"/>
                  </a:cubicBezTo>
                  <a:cubicBezTo>
                    <a:pt x="4739" y="2066"/>
                    <a:pt x="6372" y="1957"/>
                    <a:pt x="8006" y="1928"/>
                  </a:cubicBezTo>
                  <a:cubicBezTo>
                    <a:pt x="8473" y="1928"/>
                    <a:pt x="8940" y="1894"/>
                    <a:pt x="9474" y="1894"/>
                  </a:cubicBezTo>
                  <a:cubicBezTo>
                    <a:pt x="9440" y="2194"/>
                    <a:pt x="9340" y="2361"/>
                    <a:pt x="9207" y="2495"/>
                  </a:cubicBezTo>
                  <a:cubicBezTo>
                    <a:pt x="8707" y="3295"/>
                    <a:pt x="8306" y="4129"/>
                    <a:pt x="7806" y="4930"/>
                  </a:cubicBezTo>
                  <a:cubicBezTo>
                    <a:pt x="7205" y="5897"/>
                    <a:pt x="6605" y="6831"/>
                    <a:pt x="6005" y="7798"/>
                  </a:cubicBezTo>
                  <a:cubicBezTo>
                    <a:pt x="5671" y="8399"/>
                    <a:pt x="5771" y="8666"/>
                    <a:pt x="6338" y="9033"/>
                  </a:cubicBezTo>
                  <a:cubicBezTo>
                    <a:pt x="6605" y="9133"/>
                    <a:pt x="6805" y="9233"/>
                    <a:pt x="7039" y="9366"/>
                  </a:cubicBezTo>
                  <a:cubicBezTo>
                    <a:pt x="7283" y="9477"/>
                    <a:pt x="7524" y="9533"/>
                    <a:pt x="7752" y="9533"/>
                  </a:cubicBezTo>
                  <a:cubicBezTo>
                    <a:pt x="8206" y="9533"/>
                    <a:pt x="8606" y="9311"/>
                    <a:pt x="8873" y="8866"/>
                  </a:cubicBezTo>
                  <a:cubicBezTo>
                    <a:pt x="9807" y="7432"/>
                    <a:pt x="10775" y="6031"/>
                    <a:pt x="11642" y="4596"/>
                  </a:cubicBezTo>
                  <a:cubicBezTo>
                    <a:pt x="12142" y="3762"/>
                    <a:pt x="12643" y="2928"/>
                    <a:pt x="12876" y="1961"/>
                  </a:cubicBezTo>
                  <a:cubicBezTo>
                    <a:pt x="13010" y="1461"/>
                    <a:pt x="12976" y="1394"/>
                    <a:pt x="12509" y="1127"/>
                  </a:cubicBezTo>
                  <a:cubicBezTo>
                    <a:pt x="11842" y="793"/>
                    <a:pt x="11175" y="527"/>
                    <a:pt x="10508" y="193"/>
                  </a:cubicBezTo>
                  <a:cubicBezTo>
                    <a:pt x="10285" y="69"/>
                    <a:pt x="10081" y="1"/>
                    <a:pt x="9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1" name="Google Shape;1221;p48"/>
          <p:cNvSpPr/>
          <p:nvPr/>
        </p:nvSpPr>
        <p:spPr>
          <a:xfrm rot="-7843077">
            <a:off x="5006677" y="4658184"/>
            <a:ext cx="2449249" cy="964254"/>
          </a:xfrm>
          <a:custGeom>
            <a:avLst/>
            <a:gdLst/>
            <a:ahLst/>
            <a:cxnLst/>
            <a:rect l="l" t="t" r="r" b="b"/>
            <a:pathLst>
              <a:path w="49569" h="19515" extrusionOk="0">
                <a:moveTo>
                  <a:pt x="34091" y="14669"/>
                </a:moveTo>
                <a:cubicBezTo>
                  <a:pt x="34091" y="14802"/>
                  <a:pt x="34024" y="14835"/>
                  <a:pt x="33924" y="14869"/>
                </a:cubicBezTo>
                <a:cubicBezTo>
                  <a:pt x="33924" y="14802"/>
                  <a:pt x="33958" y="14702"/>
                  <a:pt x="34091" y="14669"/>
                </a:cubicBezTo>
                <a:close/>
                <a:moveTo>
                  <a:pt x="19418" y="0"/>
                </a:moveTo>
                <a:cubicBezTo>
                  <a:pt x="19289" y="0"/>
                  <a:pt x="19168" y="44"/>
                  <a:pt x="19047" y="125"/>
                </a:cubicBezTo>
                <a:cubicBezTo>
                  <a:pt x="18880" y="292"/>
                  <a:pt x="18680" y="425"/>
                  <a:pt x="18513" y="592"/>
                </a:cubicBezTo>
                <a:cubicBezTo>
                  <a:pt x="18013" y="1026"/>
                  <a:pt x="17546" y="1493"/>
                  <a:pt x="17046" y="1960"/>
                </a:cubicBezTo>
                <a:cubicBezTo>
                  <a:pt x="15778" y="3027"/>
                  <a:pt x="14544" y="4161"/>
                  <a:pt x="13276" y="5295"/>
                </a:cubicBezTo>
                <a:cubicBezTo>
                  <a:pt x="12109" y="6363"/>
                  <a:pt x="11008" y="7464"/>
                  <a:pt x="9840" y="8531"/>
                </a:cubicBezTo>
                <a:cubicBezTo>
                  <a:pt x="9774" y="8631"/>
                  <a:pt x="9707" y="8698"/>
                  <a:pt x="9574" y="8698"/>
                </a:cubicBezTo>
                <a:cubicBezTo>
                  <a:pt x="9607" y="8631"/>
                  <a:pt x="9607" y="8531"/>
                  <a:pt x="9674" y="8498"/>
                </a:cubicBezTo>
                <a:cubicBezTo>
                  <a:pt x="10274" y="7430"/>
                  <a:pt x="10875" y="6296"/>
                  <a:pt x="11508" y="5195"/>
                </a:cubicBezTo>
                <a:cubicBezTo>
                  <a:pt x="11775" y="4662"/>
                  <a:pt x="12042" y="4161"/>
                  <a:pt x="12209" y="3594"/>
                </a:cubicBezTo>
                <a:cubicBezTo>
                  <a:pt x="12276" y="3294"/>
                  <a:pt x="12242" y="3194"/>
                  <a:pt x="12009" y="3027"/>
                </a:cubicBezTo>
                <a:cubicBezTo>
                  <a:pt x="11075" y="2460"/>
                  <a:pt x="10107" y="1960"/>
                  <a:pt x="9173" y="1459"/>
                </a:cubicBezTo>
                <a:cubicBezTo>
                  <a:pt x="9038" y="1384"/>
                  <a:pt x="8910" y="1350"/>
                  <a:pt x="8788" y="1350"/>
                </a:cubicBezTo>
                <a:cubicBezTo>
                  <a:pt x="8639" y="1350"/>
                  <a:pt x="8501" y="1401"/>
                  <a:pt x="8373" y="1493"/>
                </a:cubicBezTo>
                <a:cubicBezTo>
                  <a:pt x="8039" y="1693"/>
                  <a:pt x="7772" y="1960"/>
                  <a:pt x="7539" y="2193"/>
                </a:cubicBezTo>
                <a:cubicBezTo>
                  <a:pt x="6438" y="3427"/>
                  <a:pt x="5437" y="4695"/>
                  <a:pt x="4537" y="6096"/>
                </a:cubicBezTo>
                <a:cubicBezTo>
                  <a:pt x="3269" y="7964"/>
                  <a:pt x="2202" y="9865"/>
                  <a:pt x="1268" y="11933"/>
                </a:cubicBezTo>
                <a:cubicBezTo>
                  <a:pt x="901" y="12801"/>
                  <a:pt x="534" y="13635"/>
                  <a:pt x="234" y="14502"/>
                </a:cubicBezTo>
                <a:cubicBezTo>
                  <a:pt x="100" y="14936"/>
                  <a:pt x="0" y="15369"/>
                  <a:pt x="0" y="15836"/>
                </a:cubicBezTo>
                <a:cubicBezTo>
                  <a:pt x="0" y="16337"/>
                  <a:pt x="200" y="16670"/>
                  <a:pt x="601" y="16937"/>
                </a:cubicBezTo>
                <a:cubicBezTo>
                  <a:pt x="867" y="17104"/>
                  <a:pt x="1168" y="17204"/>
                  <a:pt x="1401" y="17337"/>
                </a:cubicBezTo>
                <a:cubicBezTo>
                  <a:pt x="2335" y="17804"/>
                  <a:pt x="3269" y="18205"/>
                  <a:pt x="4236" y="18672"/>
                </a:cubicBezTo>
                <a:cubicBezTo>
                  <a:pt x="4530" y="18784"/>
                  <a:pt x="4808" y="18867"/>
                  <a:pt x="5102" y="18867"/>
                </a:cubicBezTo>
                <a:cubicBezTo>
                  <a:pt x="5243" y="18867"/>
                  <a:pt x="5387" y="18848"/>
                  <a:pt x="5537" y="18805"/>
                </a:cubicBezTo>
                <a:cubicBezTo>
                  <a:pt x="5904" y="18705"/>
                  <a:pt x="6238" y="18605"/>
                  <a:pt x="6605" y="18505"/>
                </a:cubicBezTo>
                <a:cubicBezTo>
                  <a:pt x="7172" y="18371"/>
                  <a:pt x="7606" y="18104"/>
                  <a:pt x="8039" y="17771"/>
                </a:cubicBezTo>
                <a:cubicBezTo>
                  <a:pt x="8573" y="17337"/>
                  <a:pt x="9040" y="16870"/>
                  <a:pt x="9540" y="16437"/>
                </a:cubicBezTo>
                <a:cubicBezTo>
                  <a:pt x="9607" y="16337"/>
                  <a:pt x="9674" y="16203"/>
                  <a:pt x="9840" y="16203"/>
                </a:cubicBezTo>
                <a:cubicBezTo>
                  <a:pt x="10074" y="16670"/>
                  <a:pt x="10107" y="16770"/>
                  <a:pt x="10608" y="17004"/>
                </a:cubicBezTo>
                <a:cubicBezTo>
                  <a:pt x="11675" y="17537"/>
                  <a:pt x="12743" y="18004"/>
                  <a:pt x="13777" y="18505"/>
                </a:cubicBezTo>
                <a:cubicBezTo>
                  <a:pt x="13982" y="18619"/>
                  <a:pt x="14203" y="18670"/>
                  <a:pt x="14428" y="18670"/>
                </a:cubicBezTo>
                <a:cubicBezTo>
                  <a:pt x="14533" y="18670"/>
                  <a:pt x="14638" y="18659"/>
                  <a:pt x="14744" y="18638"/>
                </a:cubicBezTo>
                <a:cubicBezTo>
                  <a:pt x="15745" y="18438"/>
                  <a:pt x="16745" y="18171"/>
                  <a:pt x="17546" y="17371"/>
                </a:cubicBezTo>
                <a:cubicBezTo>
                  <a:pt x="17652" y="17283"/>
                  <a:pt x="17729" y="17241"/>
                  <a:pt x="17809" y="17241"/>
                </a:cubicBezTo>
                <a:cubicBezTo>
                  <a:pt x="17880" y="17241"/>
                  <a:pt x="17952" y="17274"/>
                  <a:pt x="18046" y="17337"/>
                </a:cubicBezTo>
                <a:cubicBezTo>
                  <a:pt x="18713" y="17671"/>
                  <a:pt x="19414" y="18038"/>
                  <a:pt x="20114" y="18438"/>
                </a:cubicBezTo>
                <a:cubicBezTo>
                  <a:pt x="20385" y="18563"/>
                  <a:pt x="20630" y="18662"/>
                  <a:pt x="20881" y="18662"/>
                </a:cubicBezTo>
                <a:cubicBezTo>
                  <a:pt x="21032" y="18662"/>
                  <a:pt x="21186" y="18626"/>
                  <a:pt x="21349" y="18538"/>
                </a:cubicBezTo>
                <a:cubicBezTo>
                  <a:pt x="21382" y="18505"/>
                  <a:pt x="21449" y="18505"/>
                  <a:pt x="21549" y="18505"/>
                </a:cubicBezTo>
                <a:cubicBezTo>
                  <a:pt x="22116" y="18471"/>
                  <a:pt x="22583" y="18205"/>
                  <a:pt x="22916" y="17671"/>
                </a:cubicBezTo>
                <a:cubicBezTo>
                  <a:pt x="23350" y="17004"/>
                  <a:pt x="23784" y="16370"/>
                  <a:pt x="24251" y="15769"/>
                </a:cubicBezTo>
                <a:cubicBezTo>
                  <a:pt x="25752" y="13668"/>
                  <a:pt x="27453" y="11800"/>
                  <a:pt x="29388" y="10099"/>
                </a:cubicBezTo>
                <a:cubicBezTo>
                  <a:pt x="29621" y="9832"/>
                  <a:pt x="29888" y="9532"/>
                  <a:pt x="30222" y="9365"/>
                </a:cubicBezTo>
                <a:lnTo>
                  <a:pt x="30222" y="9365"/>
                </a:lnTo>
                <a:cubicBezTo>
                  <a:pt x="30255" y="9465"/>
                  <a:pt x="30222" y="9498"/>
                  <a:pt x="30188" y="9532"/>
                </a:cubicBezTo>
                <a:cubicBezTo>
                  <a:pt x="28854" y="11566"/>
                  <a:pt x="27520" y="13601"/>
                  <a:pt x="25952" y="15469"/>
                </a:cubicBezTo>
                <a:cubicBezTo>
                  <a:pt x="25618" y="15870"/>
                  <a:pt x="25251" y="16236"/>
                  <a:pt x="25018" y="16703"/>
                </a:cubicBezTo>
                <a:cubicBezTo>
                  <a:pt x="24751" y="17070"/>
                  <a:pt x="24851" y="17337"/>
                  <a:pt x="25218" y="17537"/>
                </a:cubicBezTo>
                <a:cubicBezTo>
                  <a:pt x="25718" y="17838"/>
                  <a:pt x="26185" y="18138"/>
                  <a:pt x="26686" y="18438"/>
                </a:cubicBezTo>
                <a:cubicBezTo>
                  <a:pt x="27220" y="18705"/>
                  <a:pt x="27753" y="19038"/>
                  <a:pt x="28287" y="19372"/>
                </a:cubicBezTo>
                <a:cubicBezTo>
                  <a:pt x="28424" y="19454"/>
                  <a:pt x="28561" y="19514"/>
                  <a:pt x="28699" y="19514"/>
                </a:cubicBezTo>
                <a:cubicBezTo>
                  <a:pt x="28728" y="19514"/>
                  <a:pt x="28758" y="19511"/>
                  <a:pt x="28787" y="19505"/>
                </a:cubicBezTo>
                <a:cubicBezTo>
                  <a:pt x="29221" y="19372"/>
                  <a:pt x="29621" y="19439"/>
                  <a:pt x="30022" y="19305"/>
                </a:cubicBezTo>
                <a:cubicBezTo>
                  <a:pt x="30222" y="19272"/>
                  <a:pt x="30388" y="19139"/>
                  <a:pt x="30555" y="18972"/>
                </a:cubicBezTo>
                <a:cubicBezTo>
                  <a:pt x="31289" y="18038"/>
                  <a:pt x="32023" y="17104"/>
                  <a:pt x="32757" y="16203"/>
                </a:cubicBezTo>
                <a:cubicBezTo>
                  <a:pt x="33124" y="15769"/>
                  <a:pt x="33457" y="15269"/>
                  <a:pt x="33924" y="14869"/>
                </a:cubicBezTo>
                <a:lnTo>
                  <a:pt x="33924" y="14869"/>
                </a:lnTo>
                <a:cubicBezTo>
                  <a:pt x="33891" y="14969"/>
                  <a:pt x="33858" y="15036"/>
                  <a:pt x="33758" y="15036"/>
                </a:cubicBezTo>
                <a:cubicBezTo>
                  <a:pt x="33557" y="15336"/>
                  <a:pt x="33291" y="15569"/>
                  <a:pt x="33124" y="15870"/>
                </a:cubicBezTo>
                <a:cubicBezTo>
                  <a:pt x="32924" y="16236"/>
                  <a:pt x="32957" y="16470"/>
                  <a:pt x="33291" y="16703"/>
                </a:cubicBezTo>
                <a:cubicBezTo>
                  <a:pt x="33791" y="17070"/>
                  <a:pt x="34391" y="17471"/>
                  <a:pt x="34925" y="17838"/>
                </a:cubicBezTo>
                <a:cubicBezTo>
                  <a:pt x="35392" y="18171"/>
                  <a:pt x="35859" y="18471"/>
                  <a:pt x="36293" y="18738"/>
                </a:cubicBezTo>
                <a:cubicBezTo>
                  <a:pt x="36502" y="18858"/>
                  <a:pt x="36684" y="18977"/>
                  <a:pt x="36863" y="18977"/>
                </a:cubicBezTo>
                <a:cubicBezTo>
                  <a:pt x="36884" y="18977"/>
                  <a:pt x="36905" y="18975"/>
                  <a:pt x="36926" y="18972"/>
                </a:cubicBezTo>
                <a:cubicBezTo>
                  <a:pt x="37360" y="18872"/>
                  <a:pt x="37727" y="18905"/>
                  <a:pt x="38127" y="18838"/>
                </a:cubicBezTo>
                <a:cubicBezTo>
                  <a:pt x="38428" y="18805"/>
                  <a:pt x="38628" y="18672"/>
                  <a:pt x="38794" y="18471"/>
                </a:cubicBezTo>
                <a:cubicBezTo>
                  <a:pt x="39061" y="18171"/>
                  <a:pt x="39295" y="17838"/>
                  <a:pt x="39562" y="17537"/>
                </a:cubicBezTo>
                <a:cubicBezTo>
                  <a:pt x="39616" y="17483"/>
                  <a:pt x="39691" y="17386"/>
                  <a:pt x="39789" y="17386"/>
                </a:cubicBezTo>
                <a:cubicBezTo>
                  <a:pt x="39812" y="17386"/>
                  <a:pt x="39836" y="17391"/>
                  <a:pt x="39862" y="17404"/>
                </a:cubicBezTo>
                <a:cubicBezTo>
                  <a:pt x="40095" y="17571"/>
                  <a:pt x="40396" y="17671"/>
                  <a:pt x="40629" y="17838"/>
                </a:cubicBezTo>
                <a:cubicBezTo>
                  <a:pt x="41230" y="18305"/>
                  <a:pt x="41897" y="18672"/>
                  <a:pt x="42530" y="19072"/>
                </a:cubicBezTo>
                <a:cubicBezTo>
                  <a:pt x="42697" y="19217"/>
                  <a:pt x="42876" y="19298"/>
                  <a:pt x="43068" y="19298"/>
                </a:cubicBezTo>
                <a:cubicBezTo>
                  <a:pt x="43184" y="19298"/>
                  <a:pt x="43305" y="19268"/>
                  <a:pt x="43431" y="19205"/>
                </a:cubicBezTo>
                <a:cubicBezTo>
                  <a:pt x="43464" y="19172"/>
                  <a:pt x="43565" y="19172"/>
                  <a:pt x="43598" y="19172"/>
                </a:cubicBezTo>
                <a:cubicBezTo>
                  <a:pt x="43683" y="19187"/>
                  <a:pt x="43767" y="19194"/>
                  <a:pt x="43849" y="19194"/>
                </a:cubicBezTo>
                <a:cubicBezTo>
                  <a:pt x="44120" y="19194"/>
                  <a:pt x="44376" y="19123"/>
                  <a:pt x="44632" y="19072"/>
                </a:cubicBezTo>
                <a:cubicBezTo>
                  <a:pt x="44899" y="19072"/>
                  <a:pt x="45066" y="18905"/>
                  <a:pt x="45099" y="18672"/>
                </a:cubicBezTo>
                <a:cubicBezTo>
                  <a:pt x="45199" y="18371"/>
                  <a:pt x="45266" y="18038"/>
                  <a:pt x="45399" y="17738"/>
                </a:cubicBezTo>
                <a:cubicBezTo>
                  <a:pt x="45900" y="16537"/>
                  <a:pt x="46467" y="15369"/>
                  <a:pt x="47134" y="14235"/>
                </a:cubicBezTo>
                <a:cubicBezTo>
                  <a:pt x="47801" y="13068"/>
                  <a:pt x="48435" y="11967"/>
                  <a:pt x="49035" y="10733"/>
                </a:cubicBezTo>
                <a:cubicBezTo>
                  <a:pt x="49269" y="10232"/>
                  <a:pt x="49435" y="9698"/>
                  <a:pt x="49536" y="9165"/>
                </a:cubicBezTo>
                <a:cubicBezTo>
                  <a:pt x="49569" y="8698"/>
                  <a:pt x="49469" y="8331"/>
                  <a:pt x="49069" y="8064"/>
                </a:cubicBezTo>
                <a:cubicBezTo>
                  <a:pt x="48735" y="7897"/>
                  <a:pt x="48435" y="7630"/>
                  <a:pt x="48135" y="7397"/>
                </a:cubicBezTo>
                <a:cubicBezTo>
                  <a:pt x="47467" y="6963"/>
                  <a:pt x="46800" y="6463"/>
                  <a:pt x="46133" y="5996"/>
                </a:cubicBezTo>
                <a:cubicBezTo>
                  <a:pt x="45964" y="5875"/>
                  <a:pt x="45777" y="5789"/>
                  <a:pt x="45586" y="5789"/>
                </a:cubicBezTo>
                <a:cubicBezTo>
                  <a:pt x="45513" y="5789"/>
                  <a:pt x="45439" y="5801"/>
                  <a:pt x="45366" y="5829"/>
                </a:cubicBezTo>
                <a:cubicBezTo>
                  <a:pt x="45032" y="5896"/>
                  <a:pt x="44699" y="6029"/>
                  <a:pt x="44365" y="6196"/>
                </a:cubicBezTo>
                <a:cubicBezTo>
                  <a:pt x="44056" y="6342"/>
                  <a:pt x="43929" y="6425"/>
                  <a:pt x="43811" y="6425"/>
                </a:cubicBezTo>
                <a:cubicBezTo>
                  <a:pt x="43687" y="6425"/>
                  <a:pt x="43572" y="6334"/>
                  <a:pt x="43264" y="6129"/>
                </a:cubicBezTo>
                <a:cubicBezTo>
                  <a:pt x="42564" y="5662"/>
                  <a:pt x="41897" y="5195"/>
                  <a:pt x="41196" y="4695"/>
                </a:cubicBezTo>
                <a:cubicBezTo>
                  <a:pt x="41037" y="4581"/>
                  <a:pt x="40877" y="4529"/>
                  <a:pt x="40707" y="4529"/>
                </a:cubicBezTo>
                <a:cubicBezTo>
                  <a:pt x="40628" y="4529"/>
                  <a:pt x="40547" y="4540"/>
                  <a:pt x="40462" y="4561"/>
                </a:cubicBezTo>
                <a:cubicBezTo>
                  <a:pt x="40129" y="4695"/>
                  <a:pt x="39795" y="4862"/>
                  <a:pt x="39462" y="5028"/>
                </a:cubicBezTo>
                <a:cubicBezTo>
                  <a:pt x="38728" y="5462"/>
                  <a:pt x="37961" y="5996"/>
                  <a:pt x="37227" y="6496"/>
                </a:cubicBezTo>
                <a:lnTo>
                  <a:pt x="36860" y="6730"/>
                </a:lnTo>
                <a:cubicBezTo>
                  <a:pt x="36797" y="6767"/>
                  <a:pt x="36744" y="6786"/>
                  <a:pt x="36702" y="6786"/>
                </a:cubicBezTo>
                <a:cubicBezTo>
                  <a:pt x="36632" y="6786"/>
                  <a:pt x="36593" y="6734"/>
                  <a:pt x="36593" y="6630"/>
                </a:cubicBezTo>
                <a:lnTo>
                  <a:pt x="36593" y="6463"/>
                </a:lnTo>
                <a:cubicBezTo>
                  <a:pt x="36626" y="6129"/>
                  <a:pt x="36459" y="5896"/>
                  <a:pt x="36226" y="5729"/>
                </a:cubicBezTo>
                <a:cubicBezTo>
                  <a:pt x="35359" y="5162"/>
                  <a:pt x="34425" y="4628"/>
                  <a:pt x="33524" y="4061"/>
                </a:cubicBezTo>
                <a:cubicBezTo>
                  <a:pt x="33357" y="3994"/>
                  <a:pt x="33190" y="3894"/>
                  <a:pt x="32957" y="3894"/>
                </a:cubicBezTo>
                <a:cubicBezTo>
                  <a:pt x="32823" y="3882"/>
                  <a:pt x="32684" y="3874"/>
                  <a:pt x="32542" y="3874"/>
                </a:cubicBezTo>
                <a:cubicBezTo>
                  <a:pt x="32297" y="3874"/>
                  <a:pt x="32043" y="3898"/>
                  <a:pt x="31789" y="3961"/>
                </a:cubicBezTo>
                <a:cubicBezTo>
                  <a:pt x="31723" y="3961"/>
                  <a:pt x="31656" y="3991"/>
                  <a:pt x="31579" y="3991"/>
                </a:cubicBezTo>
                <a:cubicBezTo>
                  <a:pt x="31541" y="3991"/>
                  <a:pt x="31500" y="3983"/>
                  <a:pt x="31456" y="3961"/>
                </a:cubicBezTo>
                <a:cubicBezTo>
                  <a:pt x="31523" y="3627"/>
                  <a:pt x="31523" y="3627"/>
                  <a:pt x="31256" y="3461"/>
                </a:cubicBezTo>
                <a:cubicBezTo>
                  <a:pt x="31189" y="3361"/>
                  <a:pt x="31089" y="3327"/>
                  <a:pt x="31022" y="3294"/>
                </a:cubicBezTo>
                <a:cubicBezTo>
                  <a:pt x="30455" y="2994"/>
                  <a:pt x="29955" y="2727"/>
                  <a:pt x="29454" y="2460"/>
                </a:cubicBezTo>
                <a:cubicBezTo>
                  <a:pt x="28854" y="2060"/>
                  <a:pt x="28187" y="1726"/>
                  <a:pt x="27520" y="1393"/>
                </a:cubicBezTo>
                <a:cubicBezTo>
                  <a:pt x="27451" y="1365"/>
                  <a:pt x="27370" y="1349"/>
                  <a:pt x="27288" y="1349"/>
                </a:cubicBezTo>
                <a:cubicBezTo>
                  <a:pt x="27171" y="1349"/>
                  <a:pt x="27050" y="1381"/>
                  <a:pt x="26953" y="1459"/>
                </a:cubicBezTo>
                <a:cubicBezTo>
                  <a:pt x="26853" y="1526"/>
                  <a:pt x="26753" y="1559"/>
                  <a:pt x="26686" y="1659"/>
                </a:cubicBezTo>
                <a:cubicBezTo>
                  <a:pt x="25852" y="2293"/>
                  <a:pt x="25085" y="2994"/>
                  <a:pt x="24351" y="3694"/>
                </a:cubicBezTo>
                <a:cubicBezTo>
                  <a:pt x="22950" y="5028"/>
                  <a:pt x="21616" y="6363"/>
                  <a:pt x="20248" y="7697"/>
                </a:cubicBezTo>
                <a:cubicBezTo>
                  <a:pt x="20181" y="7797"/>
                  <a:pt x="20114" y="7864"/>
                  <a:pt x="19948" y="7897"/>
                </a:cubicBezTo>
                <a:lnTo>
                  <a:pt x="20081" y="7664"/>
                </a:lnTo>
                <a:cubicBezTo>
                  <a:pt x="20548" y="6830"/>
                  <a:pt x="21048" y="5996"/>
                  <a:pt x="21582" y="5195"/>
                </a:cubicBezTo>
                <a:cubicBezTo>
                  <a:pt x="21949" y="4561"/>
                  <a:pt x="22349" y="3961"/>
                  <a:pt x="22850" y="3394"/>
                </a:cubicBezTo>
                <a:cubicBezTo>
                  <a:pt x="23083" y="3127"/>
                  <a:pt x="23350" y="2894"/>
                  <a:pt x="23550" y="2627"/>
                </a:cubicBezTo>
                <a:cubicBezTo>
                  <a:pt x="23717" y="2327"/>
                  <a:pt x="23717" y="2226"/>
                  <a:pt x="23417" y="2060"/>
                </a:cubicBezTo>
                <a:cubicBezTo>
                  <a:pt x="22183" y="1359"/>
                  <a:pt x="20915" y="725"/>
                  <a:pt x="19681" y="58"/>
                </a:cubicBezTo>
                <a:cubicBezTo>
                  <a:pt x="19589" y="19"/>
                  <a:pt x="19502" y="0"/>
                  <a:pt x="194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48"/>
          <p:cNvSpPr/>
          <p:nvPr/>
        </p:nvSpPr>
        <p:spPr>
          <a:xfrm rot="3122091" flipH="1">
            <a:off x="6488737" y="-1373062"/>
            <a:ext cx="2222217" cy="1909501"/>
          </a:xfrm>
          <a:custGeom>
            <a:avLst/>
            <a:gdLst/>
            <a:ahLst/>
            <a:cxnLst/>
            <a:rect l="l" t="t" r="r" b="b"/>
            <a:pathLst>
              <a:path w="38615" h="33181" extrusionOk="0">
                <a:moveTo>
                  <a:pt x="38406" y="14567"/>
                </a:moveTo>
                <a:lnTo>
                  <a:pt x="38406" y="14567"/>
                </a:lnTo>
                <a:cubicBezTo>
                  <a:pt x="38447" y="14567"/>
                  <a:pt x="38495" y="15009"/>
                  <a:pt x="38481" y="15490"/>
                </a:cubicBezTo>
                <a:cubicBezTo>
                  <a:pt x="38481" y="15657"/>
                  <a:pt x="38448" y="15824"/>
                  <a:pt x="38448" y="15991"/>
                </a:cubicBezTo>
                <a:cubicBezTo>
                  <a:pt x="38410" y="16123"/>
                  <a:pt x="38394" y="16267"/>
                  <a:pt x="38381" y="16409"/>
                </a:cubicBezTo>
                <a:lnTo>
                  <a:pt x="38381" y="16409"/>
                </a:lnTo>
                <a:cubicBezTo>
                  <a:pt x="38330" y="15035"/>
                  <a:pt x="38364" y="14567"/>
                  <a:pt x="38406" y="14567"/>
                </a:cubicBezTo>
                <a:close/>
                <a:moveTo>
                  <a:pt x="38466" y="18164"/>
                </a:moveTo>
                <a:lnTo>
                  <a:pt x="38466" y="18164"/>
                </a:lnTo>
                <a:cubicBezTo>
                  <a:pt x="38472" y="18251"/>
                  <a:pt x="38477" y="18338"/>
                  <a:pt x="38481" y="18426"/>
                </a:cubicBezTo>
                <a:cubicBezTo>
                  <a:pt x="38476" y="18337"/>
                  <a:pt x="38471" y="18250"/>
                  <a:pt x="38466" y="18164"/>
                </a:cubicBezTo>
                <a:close/>
                <a:moveTo>
                  <a:pt x="16684" y="4139"/>
                </a:moveTo>
                <a:cubicBezTo>
                  <a:pt x="17360" y="4139"/>
                  <a:pt x="18034" y="4165"/>
                  <a:pt x="18701" y="4215"/>
                </a:cubicBezTo>
                <a:cubicBezTo>
                  <a:pt x="21136" y="4416"/>
                  <a:pt x="23604" y="4883"/>
                  <a:pt x="25939" y="5550"/>
                </a:cubicBezTo>
                <a:cubicBezTo>
                  <a:pt x="28141" y="6184"/>
                  <a:pt x="30309" y="7051"/>
                  <a:pt x="32277" y="8352"/>
                </a:cubicBezTo>
                <a:cubicBezTo>
                  <a:pt x="35365" y="10381"/>
                  <a:pt x="37675" y="13369"/>
                  <a:pt x="38316" y="16951"/>
                </a:cubicBezTo>
                <a:lnTo>
                  <a:pt x="38316" y="16951"/>
                </a:lnTo>
                <a:cubicBezTo>
                  <a:pt x="38243" y="17401"/>
                  <a:pt x="38129" y="17830"/>
                  <a:pt x="38014" y="18259"/>
                </a:cubicBezTo>
                <a:cubicBezTo>
                  <a:pt x="37714" y="19293"/>
                  <a:pt x="37314" y="20260"/>
                  <a:pt x="36780" y="21194"/>
                </a:cubicBezTo>
                <a:cubicBezTo>
                  <a:pt x="35713" y="23029"/>
                  <a:pt x="34278" y="24563"/>
                  <a:pt x="32544" y="25731"/>
                </a:cubicBezTo>
                <a:cubicBezTo>
                  <a:pt x="29393" y="27965"/>
                  <a:pt x="25627" y="28945"/>
                  <a:pt x="21838" y="28945"/>
                </a:cubicBezTo>
                <a:cubicBezTo>
                  <a:pt x="21215" y="28945"/>
                  <a:pt x="20590" y="28918"/>
                  <a:pt x="19968" y="28866"/>
                </a:cubicBezTo>
                <a:cubicBezTo>
                  <a:pt x="17600" y="28666"/>
                  <a:pt x="15198" y="28133"/>
                  <a:pt x="12963" y="27332"/>
                </a:cubicBezTo>
                <a:cubicBezTo>
                  <a:pt x="10928" y="26632"/>
                  <a:pt x="8960" y="25664"/>
                  <a:pt x="7259" y="24330"/>
                </a:cubicBezTo>
                <a:cubicBezTo>
                  <a:pt x="5591" y="23029"/>
                  <a:pt x="4290" y="21361"/>
                  <a:pt x="3456" y="19426"/>
                </a:cubicBezTo>
                <a:cubicBezTo>
                  <a:pt x="3050" y="18552"/>
                  <a:pt x="2820" y="17647"/>
                  <a:pt x="2655" y="16714"/>
                </a:cubicBezTo>
                <a:lnTo>
                  <a:pt x="2655" y="16714"/>
                </a:lnTo>
                <a:cubicBezTo>
                  <a:pt x="2666" y="16651"/>
                  <a:pt x="2677" y="16588"/>
                  <a:pt x="2689" y="16524"/>
                </a:cubicBezTo>
                <a:cubicBezTo>
                  <a:pt x="3423" y="12722"/>
                  <a:pt x="6025" y="9486"/>
                  <a:pt x="9494" y="7818"/>
                </a:cubicBezTo>
                <a:cubicBezTo>
                  <a:pt x="10361" y="7384"/>
                  <a:pt x="11295" y="7084"/>
                  <a:pt x="12196" y="6884"/>
                </a:cubicBezTo>
                <a:cubicBezTo>
                  <a:pt x="12296" y="6884"/>
                  <a:pt x="12263" y="4983"/>
                  <a:pt x="12196" y="4816"/>
                </a:cubicBezTo>
                <a:cubicBezTo>
                  <a:pt x="12210" y="4809"/>
                  <a:pt x="12217" y="4713"/>
                  <a:pt x="12219" y="4567"/>
                </a:cubicBezTo>
                <a:lnTo>
                  <a:pt x="12219" y="4567"/>
                </a:lnTo>
                <a:cubicBezTo>
                  <a:pt x="13686" y="4269"/>
                  <a:pt x="15190" y="4139"/>
                  <a:pt x="16684" y="4139"/>
                </a:cubicBezTo>
                <a:close/>
                <a:moveTo>
                  <a:pt x="16541" y="1"/>
                </a:moveTo>
                <a:cubicBezTo>
                  <a:pt x="13331" y="1"/>
                  <a:pt x="10136" y="601"/>
                  <a:pt x="7292" y="2214"/>
                </a:cubicBezTo>
                <a:cubicBezTo>
                  <a:pt x="5358" y="3315"/>
                  <a:pt x="3690" y="4849"/>
                  <a:pt x="2522" y="6784"/>
                </a:cubicBezTo>
                <a:cubicBezTo>
                  <a:pt x="1322" y="8785"/>
                  <a:pt x="654" y="11120"/>
                  <a:pt x="321" y="13455"/>
                </a:cubicBezTo>
                <a:cubicBezTo>
                  <a:pt x="154" y="14556"/>
                  <a:pt x="87" y="15724"/>
                  <a:pt x="87" y="16891"/>
                </a:cubicBezTo>
                <a:cubicBezTo>
                  <a:pt x="75" y="17263"/>
                  <a:pt x="64" y="17637"/>
                  <a:pt x="54" y="18012"/>
                </a:cubicBezTo>
                <a:lnTo>
                  <a:pt x="54" y="18012"/>
                </a:lnTo>
                <a:cubicBezTo>
                  <a:pt x="54" y="18011"/>
                  <a:pt x="53" y="18010"/>
                  <a:pt x="52" y="18010"/>
                </a:cubicBezTo>
                <a:cubicBezTo>
                  <a:pt x="7" y="18010"/>
                  <a:pt x="0" y="19939"/>
                  <a:pt x="32" y="20483"/>
                </a:cubicBezTo>
                <a:lnTo>
                  <a:pt x="32" y="20483"/>
                </a:lnTo>
                <a:cubicBezTo>
                  <a:pt x="39" y="21314"/>
                  <a:pt x="66" y="22144"/>
                  <a:pt x="121" y="22962"/>
                </a:cubicBezTo>
                <a:cubicBezTo>
                  <a:pt x="287" y="25331"/>
                  <a:pt x="855" y="27699"/>
                  <a:pt x="2256" y="29700"/>
                </a:cubicBezTo>
                <a:cubicBezTo>
                  <a:pt x="2856" y="30634"/>
                  <a:pt x="3657" y="31402"/>
                  <a:pt x="4524" y="32002"/>
                </a:cubicBezTo>
                <a:lnTo>
                  <a:pt x="4524" y="31368"/>
                </a:lnTo>
                <a:lnTo>
                  <a:pt x="4524" y="29901"/>
                </a:lnTo>
                <a:lnTo>
                  <a:pt x="4524" y="28466"/>
                </a:lnTo>
                <a:cubicBezTo>
                  <a:pt x="4524" y="28366"/>
                  <a:pt x="4591" y="27866"/>
                  <a:pt x="4524" y="27832"/>
                </a:cubicBezTo>
                <a:cubicBezTo>
                  <a:pt x="2789" y="26632"/>
                  <a:pt x="1588" y="24830"/>
                  <a:pt x="921" y="22862"/>
                </a:cubicBezTo>
                <a:cubicBezTo>
                  <a:pt x="488" y="21728"/>
                  <a:pt x="287" y="20527"/>
                  <a:pt x="154" y="19326"/>
                </a:cubicBezTo>
                <a:cubicBezTo>
                  <a:pt x="152" y="19303"/>
                  <a:pt x="150" y="19280"/>
                  <a:pt x="148" y="19256"/>
                </a:cubicBezTo>
                <a:lnTo>
                  <a:pt x="148" y="19256"/>
                </a:lnTo>
                <a:cubicBezTo>
                  <a:pt x="167" y="18977"/>
                  <a:pt x="191" y="18698"/>
                  <a:pt x="221" y="18426"/>
                </a:cubicBezTo>
                <a:cubicBezTo>
                  <a:pt x="560" y="15090"/>
                  <a:pt x="1611" y="11816"/>
                  <a:pt x="3756" y="9271"/>
                </a:cubicBezTo>
                <a:lnTo>
                  <a:pt x="3756" y="9271"/>
                </a:lnTo>
                <a:cubicBezTo>
                  <a:pt x="3555" y="9665"/>
                  <a:pt x="3377" y="10070"/>
                  <a:pt x="3223" y="10487"/>
                </a:cubicBezTo>
                <a:cubicBezTo>
                  <a:pt x="2823" y="11521"/>
                  <a:pt x="2589" y="12621"/>
                  <a:pt x="2489" y="13689"/>
                </a:cubicBezTo>
                <a:cubicBezTo>
                  <a:pt x="2389" y="15524"/>
                  <a:pt x="2389" y="17392"/>
                  <a:pt x="2456" y="19226"/>
                </a:cubicBezTo>
                <a:cubicBezTo>
                  <a:pt x="2522" y="21394"/>
                  <a:pt x="3156" y="23563"/>
                  <a:pt x="4324" y="25397"/>
                </a:cubicBezTo>
                <a:cubicBezTo>
                  <a:pt x="6825" y="29400"/>
                  <a:pt x="11596" y="31435"/>
                  <a:pt x="15999" y="32502"/>
                </a:cubicBezTo>
                <a:cubicBezTo>
                  <a:pt x="17860" y="32942"/>
                  <a:pt x="19771" y="33181"/>
                  <a:pt x="21672" y="33181"/>
                </a:cubicBezTo>
                <a:cubicBezTo>
                  <a:pt x="24678" y="33181"/>
                  <a:pt x="27658" y="32583"/>
                  <a:pt x="30376" y="31235"/>
                </a:cubicBezTo>
                <a:cubicBezTo>
                  <a:pt x="34445" y="29200"/>
                  <a:pt x="37514" y="25564"/>
                  <a:pt x="38315" y="21028"/>
                </a:cubicBezTo>
                <a:cubicBezTo>
                  <a:pt x="38615" y="19360"/>
                  <a:pt x="38515" y="17658"/>
                  <a:pt x="38515" y="15991"/>
                </a:cubicBezTo>
                <a:cubicBezTo>
                  <a:pt x="38515" y="14656"/>
                  <a:pt x="38481" y="13355"/>
                  <a:pt x="38181" y="12054"/>
                </a:cubicBezTo>
                <a:cubicBezTo>
                  <a:pt x="37681" y="9920"/>
                  <a:pt x="36513" y="8052"/>
                  <a:pt x="35012" y="6484"/>
                </a:cubicBezTo>
                <a:cubicBezTo>
                  <a:pt x="31610" y="2915"/>
                  <a:pt x="26706" y="1347"/>
                  <a:pt x="22003" y="513"/>
                </a:cubicBezTo>
                <a:cubicBezTo>
                  <a:pt x="20219" y="197"/>
                  <a:pt x="18378" y="1"/>
                  <a:pt x="16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489" y="489453"/>
            <a:ext cx="4547383" cy="340816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39"/>
          <p:cNvSpPr/>
          <p:nvPr/>
        </p:nvSpPr>
        <p:spPr>
          <a:xfrm>
            <a:off x="6295550" y="1121625"/>
            <a:ext cx="2590204" cy="116424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9"/>
          <p:cNvSpPr txBox="1">
            <a:spLocks noGrp="1"/>
          </p:cNvSpPr>
          <p:nvPr>
            <p:ph type="title"/>
          </p:nvPr>
        </p:nvSpPr>
        <p:spPr>
          <a:xfrm>
            <a:off x="4718951" y="3501886"/>
            <a:ext cx="4080420" cy="11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latin typeface="Segoe Print" panose="02000600000000000000" pitchFamily="2" charset="0"/>
              </a:rPr>
              <a:t>И ещё много добрых дел!</a:t>
            </a:r>
            <a:br>
              <a:rPr lang="ru-RU" sz="1800" dirty="0" smtClean="0">
                <a:latin typeface="Segoe Print" panose="02000600000000000000" pitchFamily="2" charset="0"/>
              </a:rPr>
            </a:br>
            <a:r>
              <a:rPr lang="ru-RU" sz="1800" dirty="0" smtClean="0">
                <a:latin typeface="Segoe Print" panose="02000600000000000000" pitchFamily="2" charset="0"/>
              </a:rPr>
              <a:t> </a:t>
            </a:r>
            <a:br>
              <a:rPr lang="ru-RU" sz="1800" dirty="0" smtClean="0">
                <a:latin typeface="Segoe Print" panose="02000600000000000000" pitchFamily="2" charset="0"/>
              </a:rPr>
            </a:br>
            <a:r>
              <a:rPr lang="ru-RU" sz="1800" dirty="0" smtClean="0">
                <a:latin typeface="Segoe Print" panose="02000600000000000000" pitchFamily="2" charset="0"/>
              </a:rPr>
              <a:t>Будь волонтёром! Будь с нами!</a:t>
            </a:r>
            <a:endParaRPr sz="4800" dirty="0"/>
          </a:p>
        </p:txBody>
      </p:sp>
      <p:sp>
        <p:nvSpPr>
          <p:cNvPr id="1054" name="Google Shape;1054;p39"/>
          <p:cNvSpPr/>
          <p:nvPr/>
        </p:nvSpPr>
        <p:spPr>
          <a:xfrm rot="-3002358">
            <a:off x="4660325" y="674601"/>
            <a:ext cx="1261510" cy="1447561"/>
          </a:xfrm>
          <a:custGeom>
            <a:avLst/>
            <a:gdLst/>
            <a:ahLst/>
            <a:cxnLst/>
            <a:rect l="l" t="t" r="r" b="b"/>
            <a:pathLst>
              <a:path w="19982" h="22929" extrusionOk="0">
                <a:moveTo>
                  <a:pt x="14771" y="2191"/>
                </a:moveTo>
                <a:cubicBezTo>
                  <a:pt x="14824" y="2191"/>
                  <a:pt x="14882" y="2210"/>
                  <a:pt x="14944" y="2247"/>
                </a:cubicBezTo>
                <a:cubicBezTo>
                  <a:pt x="15545" y="2681"/>
                  <a:pt x="16145" y="3048"/>
                  <a:pt x="16746" y="3482"/>
                </a:cubicBezTo>
                <a:cubicBezTo>
                  <a:pt x="17013" y="3582"/>
                  <a:pt x="16979" y="3815"/>
                  <a:pt x="16879" y="4015"/>
                </a:cubicBezTo>
                <a:cubicBezTo>
                  <a:pt x="16646" y="4749"/>
                  <a:pt x="16312" y="5516"/>
                  <a:pt x="15979" y="6217"/>
                </a:cubicBezTo>
                <a:cubicBezTo>
                  <a:pt x="14878" y="8552"/>
                  <a:pt x="13677" y="10753"/>
                  <a:pt x="12543" y="13055"/>
                </a:cubicBezTo>
                <a:cubicBezTo>
                  <a:pt x="12443" y="13255"/>
                  <a:pt x="12309" y="13522"/>
                  <a:pt x="12176" y="13756"/>
                </a:cubicBezTo>
                <a:cubicBezTo>
                  <a:pt x="11642" y="14923"/>
                  <a:pt x="11108" y="16057"/>
                  <a:pt x="10375" y="17158"/>
                </a:cubicBezTo>
                <a:cubicBezTo>
                  <a:pt x="10008" y="17725"/>
                  <a:pt x="9774" y="18359"/>
                  <a:pt x="9441" y="18993"/>
                </a:cubicBezTo>
                <a:cubicBezTo>
                  <a:pt x="9307" y="19260"/>
                  <a:pt x="9140" y="19526"/>
                  <a:pt x="8974" y="19760"/>
                </a:cubicBezTo>
                <a:cubicBezTo>
                  <a:pt x="8873" y="19727"/>
                  <a:pt x="8840" y="19727"/>
                  <a:pt x="8807" y="19727"/>
                </a:cubicBezTo>
                <a:cubicBezTo>
                  <a:pt x="8540" y="19193"/>
                  <a:pt x="8306" y="18659"/>
                  <a:pt x="8040" y="18159"/>
                </a:cubicBezTo>
                <a:cubicBezTo>
                  <a:pt x="7472" y="16858"/>
                  <a:pt x="6939" y="15524"/>
                  <a:pt x="6305" y="14223"/>
                </a:cubicBezTo>
                <a:cubicBezTo>
                  <a:pt x="5504" y="12521"/>
                  <a:pt x="4704" y="10854"/>
                  <a:pt x="4003" y="9152"/>
                </a:cubicBezTo>
                <a:cubicBezTo>
                  <a:pt x="3770" y="8519"/>
                  <a:pt x="3436" y="7851"/>
                  <a:pt x="3136" y="7218"/>
                </a:cubicBezTo>
                <a:cubicBezTo>
                  <a:pt x="2936" y="6751"/>
                  <a:pt x="2936" y="6717"/>
                  <a:pt x="3336" y="6484"/>
                </a:cubicBezTo>
                <a:cubicBezTo>
                  <a:pt x="3503" y="6350"/>
                  <a:pt x="3670" y="6184"/>
                  <a:pt x="3937" y="6150"/>
                </a:cubicBezTo>
                <a:cubicBezTo>
                  <a:pt x="4270" y="6684"/>
                  <a:pt x="4470" y="7318"/>
                  <a:pt x="4704" y="7885"/>
                </a:cubicBezTo>
                <a:cubicBezTo>
                  <a:pt x="5504" y="9819"/>
                  <a:pt x="6272" y="11721"/>
                  <a:pt x="7005" y="13589"/>
                </a:cubicBezTo>
                <a:cubicBezTo>
                  <a:pt x="7270" y="14199"/>
                  <a:pt x="7386" y="14425"/>
                  <a:pt x="7662" y="14425"/>
                </a:cubicBezTo>
                <a:cubicBezTo>
                  <a:pt x="7840" y="14425"/>
                  <a:pt x="8083" y="14332"/>
                  <a:pt x="8473" y="14189"/>
                </a:cubicBezTo>
                <a:cubicBezTo>
                  <a:pt x="9441" y="13822"/>
                  <a:pt x="9874" y="13222"/>
                  <a:pt x="10208" y="12321"/>
                </a:cubicBezTo>
                <a:cubicBezTo>
                  <a:pt x="11475" y="9019"/>
                  <a:pt x="12976" y="5883"/>
                  <a:pt x="14377" y="2714"/>
                </a:cubicBezTo>
                <a:cubicBezTo>
                  <a:pt x="14444" y="2581"/>
                  <a:pt x="14511" y="2481"/>
                  <a:pt x="14544" y="2347"/>
                </a:cubicBezTo>
                <a:cubicBezTo>
                  <a:pt x="14607" y="2243"/>
                  <a:pt x="14682" y="2191"/>
                  <a:pt x="14771" y="2191"/>
                </a:cubicBezTo>
                <a:close/>
                <a:moveTo>
                  <a:pt x="15686" y="1"/>
                </a:moveTo>
                <a:cubicBezTo>
                  <a:pt x="15630" y="1"/>
                  <a:pt x="15572" y="5"/>
                  <a:pt x="15512" y="12"/>
                </a:cubicBezTo>
                <a:cubicBezTo>
                  <a:pt x="14811" y="79"/>
                  <a:pt x="14144" y="313"/>
                  <a:pt x="13443" y="379"/>
                </a:cubicBezTo>
                <a:cubicBezTo>
                  <a:pt x="13010" y="479"/>
                  <a:pt x="12710" y="680"/>
                  <a:pt x="12509" y="1047"/>
                </a:cubicBezTo>
                <a:cubicBezTo>
                  <a:pt x="12142" y="1747"/>
                  <a:pt x="11776" y="2481"/>
                  <a:pt x="11475" y="3215"/>
                </a:cubicBezTo>
                <a:cubicBezTo>
                  <a:pt x="10675" y="5316"/>
                  <a:pt x="9874" y="7351"/>
                  <a:pt x="9107" y="9386"/>
                </a:cubicBezTo>
                <a:cubicBezTo>
                  <a:pt x="9040" y="9519"/>
                  <a:pt x="9040" y="9686"/>
                  <a:pt x="8840" y="9753"/>
                </a:cubicBezTo>
                <a:cubicBezTo>
                  <a:pt x="8773" y="9586"/>
                  <a:pt x="8707" y="9486"/>
                  <a:pt x="8640" y="9386"/>
                </a:cubicBezTo>
                <a:cubicBezTo>
                  <a:pt x="8306" y="8519"/>
                  <a:pt x="7973" y="7585"/>
                  <a:pt x="7606" y="6717"/>
                </a:cubicBezTo>
                <a:cubicBezTo>
                  <a:pt x="7272" y="5917"/>
                  <a:pt x="6939" y="5149"/>
                  <a:pt x="6505" y="4382"/>
                </a:cubicBezTo>
                <a:cubicBezTo>
                  <a:pt x="6301" y="4064"/>
                  <a:pt x="6204" y="3947"/>
                  <a:pt x="5995" y="3947"/>
                </a:cubicBezTo>
                <a:cubicBezTo>
                  <a:pt x="5897" y="3947"/>
                  <a:pt x="5775" y="3973"/>
                  <a:pt x="5604" y="4015"/>
                </a:cubicBezTo>
                <a:cubicBezTo>
                  <a:pt x="4937" y="4182"/>
                  <a:pt x="4337" y="4416"/>
                  <a:pt x="3703" y="4582"/>
                </a:cubicBezTo>
                <a:cubicBezTo>
                  <a:pt x="3303" y="4716"/>
                  <a:pt x="2936" y="4916"/>
                  <a:pt x="2536" y="5183"/>
                </a:cubicBezTo>
                <a:cubicBezTo>
                  <a:pt x="1969" y="5583"/>
                  <a:pt x="1368" y="6017"/>
                  <a:pt x="801" y="6384"/>
                </a:cubicBezTo>
                <a:cubicBezTo>
                  <a:pt x="134" y="6784"/>
                  <a:pt x="0" y="7218"/>
                  <a:pt x="301" y="7951"/>
                </a:cubicBezTo>
                <a:cubicBezTo>
                  <a:pt x="1035" y="9686"/>
                  <a:pt x="1768" y="11387"/>
                  <a:pt x="2536" y="13088"/>
                </a:cubicBezTo>
                <a:cubicBezTo>
                  <a:pt x="3970" y="16091"/>
                  <a:pt x="5438" y="19093"/>
                  <a:pt x="6839" y="22062"/>
                </a:cubicBezTo>
                <a:cubicBezTo>
                  <a:pt x="6972" y="22262"/>
                  <a:pt x="7106" y="22462"/>
                  <a:pt x="7272" y="22695"/>
                </a:cubicBezTo>
                <a:cubicBezTo>
                  <a:pt x="7413" y="22836"/>
                  <a:pt x="7530" y="22928"/>
                  <a:pt x="7666" y="22928"/>
                </a:cubicBezTo>
                <a:cubicBezTo>
                  <a:pt x="7755" y="22928"/>
                  <a:pt x="7854" y="22888"/>
                  <a:pt x="7973" y="22795"/>
                </a:cubicBezTo>
                <a:cubicBezTo>
                  <a:pt x="8673" y="22295"/>
                  <a:pt x="9441" y="21795"/>
                  <a:pt x="9874" y="21027"/>
                </a:cubicBezTo>
                <a:cubicBezTo>
                  <a:pt x="10341" y="20227"/>
                  <a:pt x="10808" y="19426"/>
                  <a:pt x="11309" y="18626"/>
                </a:cubicBezTo>
                <a:cubicBezTo>
                  <a:pt x="13944" y="14456"/>
                  <a:pt x="16312" y="10120"/>
                  <a:pt x="18647" y="5783"/>
                </a:cubicBezTo>
                <a:cubicBezTo>
                  <a:pt x="19114" y="4916"/>
                  <a:pt x="19481" y="4049"/>
                  <a:pt x="19815" y="3115"/>
                </a:cubicBezTo>
                <a:cubicBezTo>
                  <a:pt x="19981" y="2681"/>
                  <a:pt x="19948" y="2548"/>
                  <a:pt x="19614" y="2347"/>
                </a:cubicBezTo>
                <a:cubicBezTo>
                  <a:pt x="18480" y="1647"/>
                  <a:pt x="17346" y="880"/>
                  <a:pt x="16212" y="179"/>
                </a:cubicBezTo>
                <a:cubicBezTo>
                  <a:pt x="16057" y="50"/>
                  <a:pt x="15882" y="1"/>
                  <a:pt x="156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5" name="Google Shape;1055;p39"/>
          <p:cNvGrpSpPr/>
          <p:nvPr/>
        </p:nvGrpSpPr>
        <p:grpSpPr>
          <a:xfrm rot="-6633443">
            <a:off x="1679446" y="4073408"/>
            <a:ext cx="2384242" cy="2737996"/>
            <a:chOff x="1618800" y="-1482250"/>
            <a:chExt cx="2384550" cy="2738350"/>
          </a:xfrm>
        </p:grpSpPr>
        <p:sp>
          <p:nvSpPr>
            <p:cNvPr id="1056" name="Google Shape;1056;p39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9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" name="Google Shape;1060;p39"/>
          <p:cNvGrpSpPr/>
          <p:nvPr/>
        </p:nvGrpSpPr>
        <p:grpSpPr>
          <a:xfrm rot="-926404">
            <a:off x="577464" y="-1211341"/>
            <a:ext cx="2384279" cy="2738039"/>
            <a:chOff x="1618800" y="-1482250"/>
            <a:chExt cx="2384550" cy="2738350"/>
          </a:xfrm>
        </p:grpSpPr>
        <p:sp>
          <p:nvSpPr>
            <p:cNvPr id="1061" name="Google Shape;1061;p39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9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06" y="330151"/>
            <a:ext cx="4462035" cy="2970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6" y="1703745"/>
            <a:ext cx="4239039" cy="317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73183"/>
      </p:ext>
    </p:extLst>
  </p:cSld>
  <p:clrMapOvr>
    <a:masterClrMapping/>
  </p:clrMapOvr>
</p:sld>
</file>

<file path=ppt/theme/theme1.xml><?xml version="1.0" encoding="utf-8"?>
<a:theme xmlns:a="http://schemas.openxmlformats.org/drawingml/2006/main" name="Tips for Better Highlighting by Slidesgo">
  <a:themeElements>
    <a:clrScheme name="Simple Light">
      <a:dk1>
        <a:srgbClr val="000000"/>
      </a:dk1>
      <a:lt1>
        <a:srgbClr val="FFFFFF"/>
      </a:lt1>
      <a:dk2>
        <a:srgbClr val="B3F2FF"/>
      </a:dk2>
      <a:lt2>
        <a:srgbClr val="CCFAF1"/>
      </a:lt2>
      <a:accent1>
        <a:srgbClr val="FDEEBF"/>
      </a:accent1>
      <a:accent2>
        <a:srgbClr val="FCD3D1"/>
      </a:accent2>
      <a:accent3>
        <a:srgbClr val="FBD0F5"/>
      </a:accent3>
      <a:accent4>
        <a:srgbClr val="E9CAFB"/>
      </a:accent4>
      <a:accent5>
        <a:srgbClr val="EBEBEB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</TotalTime>
  <Words>84</Words>
  <Application>Microsoft Office PowerPoint</Application>
  <PresentationFormat>Экран (16:9)</PresentationFormat>
  <Paragraphs>14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Segoe Print</vt:lpstr>
      <vt:lpstr>Vibur</vt:lpstr>
      <vt:lpstr>Red Hat Display Medium</vt:lpstr>
      <vt:lpstr>Tips for Better Highlighting by Slidesgo</vt:lpstr>
      <vt:lpstr>Волонтерство в МОУ «Северная СОШ №2»</vt:lpstr>
      <vt:lpstr>Направления волонтерской деятельности</vt:lpstr>
      <vt:lpstr>Волонтерский отряд «Память» помогает в уборках памятных знаков, проводят экскурсии в школьном музее.</vt:lpstr>
      <vt:lpstr>Волонтеры организовывают акции и мероприятия в поддержку участников специальной военной операции</vt:lpstr>
      <vt:lpstr>Волонтеры помогают в экологических акциях.   Например: сбор и сортировка макулатуры или сбор корма для приюта животных </vt:lpstr>
      <vt:lpstr>Волонтерский отряд «Здорово» проводит просветительские акции и спортивные соревнования в рамках пропаганды здорового образа жизни </vt:lpstr>
      <vt:lpstr>Проводится работа с детьми-инвалидами и детьми с ограниченными возможностями здоровья</vt:lpstr>
      <vt:lpstr>И ещё много добрых дел!   Будь волонтёром! Будь с нами!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Волонтерство в МОУ «Северная СОШ №2»</dc:title>
  <dc:creator>Nout</dc:creator>
  <cp:lastModifiedBy>Nout</cp:lastModifiedBy>
  <cp:revision>9</cp:revision>
  <dcterms:modified xsi:type="dcterms:W3CDTF">2024-10-09T13:25:29Z</dcterms:modified>
</cp:coreProperties>
</file>