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65" r:id="rId3"/>
    <p:sldId id="262" r:id="rId4"/>
    <p:sldId id="263" r:id="rId5"/>
    <p:sldId id="267" r:id="rId6"/>
    <p:sldId id="264" r:id="rId7"/>
    <p:sldId id="266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354"/>
    <a:srgbClr val="C3F981"/>
    <a:srgbClr val="FF33CC"/>
    <a:srgbClr val="F030D5"/>
    <a:srgbClr val="480439"/>
    <a:srgbClr val="46063D"/>
    <a:srgbClr val="410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2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5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46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7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8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3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0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4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1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90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1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1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4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44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3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B08A2F-2054-489A-9102-A8598498B123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B4FD56-8F17-4C43-82D1-7A8E9758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752606"/>
            <a:ext cx="8995954" cy="182251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Камчатский региональный центр «Добровольцы ЗОЖ»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5" y="568779"/>
            <a:ext cx="1223009" cy="12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436" y="79925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Направления деятельности:</a:t>
            </a:r>
            <a:b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54485" y="4338803"/>
            <a:ext cx="5053147" cy="1731071"/>
          </a:xfrm>
          <a:prstGeom prst="roundRect">
            <a:avLst/>
          </a:prstGeom>
          <a:solidFill>
            <a:srgbClr val="C3F9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МыВместе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5906586" y="2434045"/>
            <a:ext cx="4990012" cy="1756713"/>
          </a:xfrm>
          <a:prstGeom prst="roundRect">
            <a:avLst/>
          </a:prstGeom>
          <a:solidFill>
            <a:srgbClr val="C3F9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Обучение первой помощи и сопровождение спортивных и массовых мероприятий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1449976" y="4338804"/>
            <a:ext cx="4341224" cy="1731070"/>
          </a:xfrm>
          <a:prstGeom prst="roundRect">
            <a:avLst/>
          </a:prstGeom>
          <a:solidFill>
            <a:srgbClr val="C3F9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Профориентация в медицину</a:t>
            </a: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449976" y="2446866"/>
            <a:ext cx="4341224" cy="1731070"/>
          </a:xfrm>
          <a:prstGeom prst="roundRect">
            <a:avLst/>
          </a:prstGeom>
          <a:solidFill>
            <a:srgbClr val="C3F9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Популяризаторы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ЗОЖ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4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Популяризаторы ЗОЖ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030" y="737578"/>
            <a:ext cx="2111230" cy="16578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21" y="3962469"/>
            <a:ext cx="1753145" cy="2257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915" y="2443324"/>
            <a:ext cx="1930037" cy="2573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35" y="4372659"/>
            <a:ext cx="2342606" cy="1756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5" y="737578"/>
            <a:ext cx="2257897" cy="1657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30" y="4372659"/>
            <a:ext cx="2342607" cy="17569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30134" y="2443324"/>
            <a:ext cx="2304266" cy="18242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44" y="2478189"/>
            <a:ext cx="2388116" cy="17910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31" y="2478189"/>
            <a:ext cx="2443870" cy="18329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30" y="4434707"/>
            <a:ext cx="2177143" cy="1632857"/>
          </a:xfrm>
          <a:prstGeom prst="rect">
            <a:avLst/>
          </a:prstGeom>
        </p:spPr>
      </p:pic>
      <p:pic>
        <p:nvPicPr>
          <p:cNvPr id="18" name="Picture 6" descr="C:\Users\Серова Светлана\Desktop\РОЛИКИ ВОЛМЕД\СБОРНОЕ фото-видео\АКЦИИ фото\2024\Будь здоров\Северяночка\WhatsApp Image 2024-04-11 at 11.56.42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2915" y="4667794"/>
            <a:ext cx="2069368" cy="1552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5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36" y="583474"/>
            <a:ext cx="10534293" cy="2229395"/>
          </a:xfrm>
        </p:spPr>
        <p:txBody>
          <a:bodyPr>
            <a:noAutofit/>
          </a:bodyPr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Обучение первой помощи и сопровождение спортивных и массовых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мероприятий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71" y="3494557"/>
            <a:ext cx="3519490" cy="26396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6" y="2463512"/>
            <a:ext cx="2030335" cy="3670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32" y="2456446"/>
            <a:ext cx="2758297" cy="3677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80" y="3494557"/>
            <a:ext cx="2402052" cy="26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48640"/>
            <a:ext cx="9601196" cy="1737359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Профориентация в медицину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97" y="2159727"/>
            <a:ext cx="3108899" cy="2354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97" y="4171405"/>
            <a:ext cx="4086038" cy="1838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12" y="3593103"/>
            <a:ext cx="5371153" cy="2417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10" y="2159727"/>
            <a:ext cx="1732679" cy="38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МыВместе</a:t>
            </a:r>
            <a:r>
              <a:rPr lang="ru-RU" dirty="0">
                <a:solidFill>
                  <a:srgbClr val="480439"/>
                </a:solidFill>
              </a:rPr>
              <a:t/>
            </a:r>
            <a:br>
              <a:rPr lang="ru-RU" dirty="0">
                <a:solidFill>
                  <a:srgbClr val="480439"/>
                </a:solidFill>
              </a:rPr>
            </a:br>
            <a:endParaRPr lang="ru-RU" dirty="0">
              <a:solidFill>
                <a:srgbClr val="48043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95" y="813278"/>
            <a:ext cx="2211484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880" y="3605629"/>
            <a:ext cx="3813099" cy="2541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5" y="813278"/>
            <a:ext cx="3858953" cy="2056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8" y="3930803"/>
            <a:ext cx="2974682" cy="2231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62" y="2870152"/>
            <a:ext cx="4001617" cy="22509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13" y="813278"/>
            <a:ext cx="2134884" cy="2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64" y="4290477"/>
            <a:ext cx="1441433" cy="1921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4" y="3077393"/>
            <a:ext cx="1604818" cy="1604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МыВместе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12" y="3092462"/>
            <a:ext cx="1589749" cy="158974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4" y="883159"/>
            <a:ext cx="3139203" cy="235440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70" y="850960"/>
            <a:ext cx="3182135" cy="23866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70" y="3237561"/>
            <a:ext cx="3966436" cy="29748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15" y="2888445"/>
            <a:ext cx="4431924" cy="33239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4" y="4682211"/>
            <a:ext cx="2040236" cy="153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 txBox="1">
            <a:spLocks noGrp="1"/>
          </p:cNvSpPr>
          <p:nvPr>
            <p:ph type="title"/>
          </p:nvPr>
        </p:nvSpPr>
        <p:spPr>
          <a:xfrm rot="21164487">
            <a:off x="1932344" y="1074769"/>
            <a:ext cx="8158688" cy="2121393"/>
          </a:xfrm>
          <a:prstGeom prst="roundRect">
            <a:avLst/>
          </a:prstGeom>
          <a:solidFill>
            <a:srgbClr val="C3F9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«Присоединяйтесь к нам и откройте новые горизонты здоровья</a:t>
            </a:r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!»</a:t>
            </a:r>
            <a:endParaRPr lang="ru-RU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Объект 5"/>
          <p:cNvSpPr txBox="1">
            <a:spLocks noGrp="1"/>
          </p:cNvSpPr>
          <p:nvPr>
            <p:ph type="body" idx="1"/>
          </p:nvPr>
        </p:nvSpPr>
        <p:spPr>
          <a:xfrm>
            <a:off x="2015067" y="4894217"/>
            <a:ext cx="8158690" cy="1236617"/>
          </a:xfrm>
          <a:prstGeom prst="roundRect">
            <a:avLst/>
          </a:prstGeom>
          <a:solidFill>
            <a:srgbClr val="C3F98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Региональный центр располагается по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адресу: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г.Петропавловск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– Камчатский,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ул.Атласова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д.23, </a:t>
            </a:r>
            <a:endParaRPr lang="ru-RU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тел.26-36-60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6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</TotalTime>
  <Words>66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Камчатский региональный центр «Добровольцы ЗОЖ»</vt:lpstr>
      <vt:lpstr>Направления деятельности: </vt:lpstr>
      <vt:lpstr>Популяризаторы ЗОЖ</vt:lpstr>
      <vt:lpstr>Обучение первой помощи и сопровождение спортивных и массовых мероприятий </vt:lpstr>
      <vt:lpstr>Профориентация в медицину</vt:lpstr>
      <vt:lpstr>МыВместе </vt:lpstr>
      <vt:lpstr>МыВместе</vt:lpstr>
      <vt:lpstr>«Присоединяйтесь к нам и откройте новые горизонты здоровья!»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Серова Светлана</dc:creator>
  <cp:lastModifiedBy>Серова Светлана</cp:lastModifiedBy>
  <cp:revision>13</cp:revision>
  <dcterms:created xsi:type="dcterms:W3CDTF">2025-05-14T22:40:18Z</dcterms:created>
  <dcterms:modified xsi:type="dcterms:W3CDTF">2025-05-15T01:18:02Z</dcterms:modified>
</cp:coreProperties>
</file>