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0" r:id="rId6"/>
    <p:sldId id="261" r:id="rId7"/>
    <p:sldId id="259" r:id="rId8"/>
    <p:sldId id="263" r:id="rId9"/>
    <p:sldId id="264" r:id="rId10"/>
    <p:sldId id="265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1" autoAdjust="0"/>
    <p:restoredTop sz="94660"/>
  </p:normalViewPr>
  <p:slideViewPr>
    <p:cSldViewPr>
      <p:cViewPr>
        <p:scale>
          <a:sx n="90" d="100"/>
          <a:sy n="90" d="100"/>
        </p:scale>
        <p:origin x="-558" y="-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5442-BD2D-4EBA-8017-36378FFD16F8}" type="datetimeFigureOut">
              <a:rPr lang="ru-RU" smtClean="0"/>
              <a:t>01.01.2001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AE25-0DCB-4693-BE1E-02560EE65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5442-BD2D-4EBA-8017-36378FFD16F8}" type="datetimeFigureOut">
              <a:rPr lang="ru-RU" smtClean="0"/>
              <a:t>01.01.2001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AE25-0DCB-4693-BE1E-02560EE65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9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5442-BD2D-4EBA-8017-36378FFD16F8}" type="datetimeFigureOut">
              <a:rPr lang="ru-RU" smtClean="0"/>
              <a:t>01.01.2001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AE25-0DCB-4693-BE1E-02560EE65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35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5442-BD2D-4EBA-8017-36378FFD16F8}" type="datetimeFigureOut">
              <a:rPr lang="ru-RU" smtClean="0"/>
              <a:t>01.01.2001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AE25-0DCB-4693-BE1E-02560EE65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93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5442-BD2D-4EBA-8017-36378FFD16F8}" type="datetimeFigureOut">
              <a:rPr lang="ru-RU" smtClean="0"/>
              <a:t>01.01.2001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AE25-0DCB-4693-BE1E-02560EE65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67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5442-BD2D-4EBA-8017-36378FFD16F8}" type="datetimeFigureOut">
              <a:rPr lang="ru-RU" smtClean="0"/>
              <a:t>01.01.2001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AE25-0DCB-4693-BE1E-02560EE65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97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5442-BD2D-4EBA-8017-36378FFD16F8}" type="datetimeFigureOut">
              <a:rPr lang="ru-RU" smtClean="0"/>
              <a:t>01.01.2001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AE25-0DCB-4693-BE1E-02560EE65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70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5442-BD2D-4EBA-8017-36378FFD16F8}" type="datetimeFigureOut">
              <a:rPr lang="ru-RU" smtClean="0"/>
              <a:t>01.01.2001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AE25-0DCB-4693-BE1E-02560EE65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559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5442-BD2D-4EBA-8017-36378FFD16F8}" type="datetimeFigureOut">
              <a:rPr lang="ru-RU" smtClean="0"/>
              <a:t>01.01.2001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AE25-0DCB-4693-BE1E-02560EE65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02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5442-BD2D-4EBA-8017-36378FFD16F8}" type="datetimeFigureOut">
              <a:rPr lang="ru-RU" smtClean="0"/>
              <a:t>01.01.2001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AE25-0DCB-4693-BE1E-02560EE65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059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5442-BD2D-4EBA-8017-36378FFD16F8}" type="datetimeFigureOut">
              <a:rPr lang="ru-RU" smtClean="0"/>
              <a:t>01.01.2001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AE25-0DCB-4693-BE1E-02560EE65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4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95442-BD2D-4EBA-8017-36378FFD16F8}" type="datetimeFigureOut">
              <a:rPr lang="ru-RU" smtClean="0"/>
              <a:t>01.01.2001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5AE25-0DCB-4693-BE1E-02560EE65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35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8165" y="2132856"/>
            <a:ext cx="7772400" cy="247813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latin typeface="Times New Roman"/>
                <a:ea typeface="Calibri"/>
                <a:cs typeface="Times New Roman"/>
              </a:rPr>
              <a:t>Волонтерская деятельность, как форма </a:t>
            </a:r>
            <a:r>
              <a:rPr lang="ru-RU" sz="3200" b="1" i="1" dirty="0" smtClean="0">
                <a:latin typeface="Times New Roman"/>
                <a:ea typeface="Calibri"/>
                <a:cs typeface="Times New Roman"/>
              </a:rPr>
              <a:t>патриотического воспитания студентов</a:t>
            </a:r>
            <a:endParaRPr lang="ru-RU" sz="2400" b="1" i="1" dirty="0">
              <a:ea typeface="Calibri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5301209"/>
            <a:ext cx="3237062" cy="1368152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</a:p>
          <a:p>
            <a:pPr algn="r"/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Тункина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Софья Павловна</a:t>
            </a:r>
          </a:p>
          <a:p>
            <a:pPr algn="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едагог – организатор 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кв.категории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79635" y="44624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56491" y="260648"/>
            <a:ext cx="92004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и молодежной политики Свердловской области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образовательное учреждение Свердловской области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Красноуфимский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аграрный колледж"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3" y="4503180"/>
            <a:ext cx="2025083" cy="202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020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493" y="-7147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Направление «Ветераны и историческая память»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755576" y="7533456"/>
            <a:ext cx="8003232" cy="2559421"/>
          </a:xfrm>
        </p:spPr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22 - 23 уч г\волонтеры\ФОТКИ\20220903_1602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r="18469"/>
          <a:stretch/>
        </p:blipFill>
        <p:spPr bwMode="auto">
          <a:xfrm>
            <a:off x="867435" y="1254792"/>
            <a:ext cx="3222595" cy="23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394" y="3573016"/>
            <a:ext cx="3923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Регистрация участников Диктанта Победы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7" b="22796"/>
          <a:stretch/>
        </p:blipFill>
        <p:spPr bwMode="auto">
          <a:xfrm>
            <a:off x="971600" y="3911570"/>
            <a:ext cx="2598610" cy="225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sun9-10.userapi.com/impg/VCKNWIwkcQB3kdbqi1aLy1_pm_opKZAQalBMXA/ixROAavmJFM.jpg?size=1280x960&amp;quality=95&amp;sign=07281da465a87efbc69984ae762bc76e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11618" r="47144" b="14636"/>
          <a:stretch/>
        </p:blipFill>
        <p:spPr bwMode="auto">
          <a:xfrm>
            <a:off x="5011800" y="1242233"/>
            <a:ext cx="3716132" cy="49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68" y="6165304"/>
            <a:ext cx="488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Театрализованная программа «Письма из прошлого»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Посвященная Дню Победы в ВОВ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0769" y="6167440"/>
            <a:ext cx="3000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Традиционная ежегодная акция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«Георгиевская лента»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75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Социальная работа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 flipV="1">
            <a:off x="8686800" y="6126163"/>
            <a:ext cx="1573832" cy="14793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esktop\22 - 23 уч г\волонтеры\ФОТКИ\20221210_1413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0" t="20533" r="15231" b="2312"/>
          <a:stretch/>
        </p:blipFill>
        <p:spPr bwMode="auto">
          <a:xfrm>
            <a:off x="207991" y="3677955"/>
            <a:ext cx="2948527" cy="19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22 - 23 уч г\волонтеры\ФОТКИ\nUJUyrypyp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1"/>
          <a:stretch/>
        </p:blipFill>
        <p:spPr bwMode="auto">
          <a:xfrm>
            <a:off x="6755488" y="3546877"/>
            <a:ext cx="1797236" cy="214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22 - 23 уч г\волонтеры\ФОТКИ\LhnoMxVzsv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t="13537" r="9517" b="5644"/>
          <a:stretch/>
        </p:blipFill>
        <p:spPr bwMode="auto">
          <a:xfrm>
            <a:off x="3430953" y="3653558"/>
            <a:ext cx="2725223" cy="201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User\Desktop\22 - 23 уч г\волонтеры\ФОТКИ\RvKPWWBKBS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3482" r="8581" b="1161"/>
          <a:stretch/>
        </p:blipFill>
        <p:spPr bwMode="auto">
          <a:xfrm>
            <a:off x="5904549" y="1080566"/>
            <a:ext cx="2199217" cy="183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1" t="8744" r="27459"/>
          <a:stretch/>
        </p:blipFill>
        <p:spPr bwMode="auto">
          <a:xfrm>
            <a:off x="354867" y="1052736"/>
            <a:ext cx="2360548" cy="180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1600" r="6162" b="1260"/>
          <a:stretch/>
        </p:blipFill>
        <p:spPr bwMode="auto">
          <a:xfrm>
            <a:off x="2715415" y="1052737"/>
            <a:ext cx="2320588" cy="180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2919410"/>
            <a:ext cx="2752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Голосование в рамках  ФКГС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341" y="5692953"/>
            <a:ext cx="2888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Строительство снежной горки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ЦСПСиД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г. Красноуфимск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8298" y="5669022"/>
            <a:ext cx="2208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Посещение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приюта временного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содержания животных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6602" y="5607020"/>
            <a:ext cx="3658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Посещение детского соматического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родильного отделений в рамках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Акции «10000 добрых дел в один день»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3637" y="2866947"/>
            <a:ext cx="4489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Оказание гуманитарной помощи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центру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помощи семье и материнству «Надежда»</a:t>
            </a:r>
          </a:p>
        </p:txBody>
      </p:sp>
    </p:spTree>
    <p:extLst>
      <p:ext uri="{BB962C8B-B14F-4D97-AF65-F5344CB8AC3E}">
        <p14:creationId xmlns:p14="http://schemas.microsoft.com/office/powerpoint/2010/main" val="1182409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заимодействие с городским отделом по социальной политике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754120" y="8325544"/>
            <a:ext cx="7571184" cy="25594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020472" cy="204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31" y="1340768"/>
            <a:ext cx="2885329" cy="204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9282"/>
          <a:stretch/>
        </p:blipFill>
        <p:spPr bwMode="auto">
          <a:xfrm>
            <a:off x="5859360" y="1340768"/>
            <a:ext cx="3018467" cy="204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7088" r="34350"/>
          <a:stretch/>
        </p:blipFill>
        <p:spPr bwMode="auto">
          <a:xfrm>
            <a:off x="291334" y="3947187"/>
            <a:ext cx="3089005" cy="227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455" y="3388743"/>
            <a:ext cx="4441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Сбор гуманитарной помощи военнослужащим и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мобилизованным в зоне проведения СВО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4539" y="3492855"/>
            <a:ext cx="3388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Городская акция «С теплом из дома»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334" y="6217773"/>
            <a:ext cx="3173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Изготовление блиндажных свечей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Инициативной группой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2" name="Picture 8" descr="https://sun9-10.userapi.com/impg/uYZTuaSpKvGOVYPL_OcXKfvAx6XY3yD8-Q9kUQ/t66TGuvfZ34.jpg?size=1280x576&amp;quality=95&amp;sign=9a3539b2653ca8519ad74c167c91b06a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r="26053" b="3475"/>
          <a:stretch/>
        </p:blipFill>
        <p:spPr bwMode="auto">
          <a:xfrm>
            <a:off x="3540981" y="3947187"/>
            <a:ext cx="2678089" cy="224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0" r="26632"/>
          <a:stretch/>
        </p:blipFill>
        <p:spPr bwMode="auto">
          <a:xfrm>
            <a:off x="6219070" y="3920017"/>
            <a:ext cx="2661541" cy="226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16695" y="6188471"/>
            <a:ext cx="3460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Бытовая помощь семьям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военнослужащим и мобилизованным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69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6531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Очень многое на этой хрупкой планете возможно благодаря людям с потребностями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БЛАГО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- дающего.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37319"/>
            <a:ext cx="3816424" cy="3240359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перехода на страницу отряда «Горящие сердца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ДОБРО.ру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считайте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QR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код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ownloads\qrco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0844"/>
            <a:ext cx="3299892" cy="329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378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5"/>
            <a:ext cx="8229600" cy="3600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Волонтерством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могут заниматься представители всех слоев населения, но именно молодежь,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счет своей мобильности и энтузиазма способна внести существенный вклад в развитие добровольчества в нашей стране, области, городе.</a:t>
            </a:r>
          </a:p>
        </p:txBody>
      </p:sp>
      <p:pic>
        <p:nvPicPr>
          <p:cNvPr id="1026" name="Picture 2" descr="C:\Users\User\Desktop\22 - 23 уч г\волонтеры\ФОТКИ\BoDJ07qZk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85089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22 - 23 уч г\волонтеры\ФОТКИ\bNueE2HvoH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7"/>
          <a:stretch/>
        </p:blipFill>
        <p:spPr bwMode="auto">
          <a:xfrm>
            <a:off x="5220072" y="2606756"/>
            <a:ext cx="3516794" cy="237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2321"/>
          <a:stretch/>
        </p:blipFill>
        <p:spPr bwMode="auto">
          <a:xfrm>
            <a:off x="3131840" y="4005064"/>
            <a:ext cx="2942721" cy="266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269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Задачи волонтерского движения: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280920" cy="482453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волонтерского движения среди студентов колледжа;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для формирования таких общечеловеческих качеств, как доброта, сочувствие, ответственность, взаимовыручка;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навыков, необходимых для взрослой жизни и профессиональной деятельности через общественно полезное дело;</a:t>
            </a:r>
          </a:p>
          <a:p>
            <a:pPr>
              <a:lnSpc>
                <a:spcPct val="11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положительной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мотивации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общественному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труду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sun9-77.userapi.com/impg/CoBL48O2QiJr0KdpiivH_dYdzSppi19fc2_i4Q/GkMgANCRjYI.jpg?size=1280x853&amp;quality=95&amp;sign=5f071cd1010684979faa8cd6a917975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25136"/>
            <a:ext cx="3799704" cy="25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82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Направлениями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деятельности волонтерского отряда, согласно крупнейшей платформе волонтерской деятельности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ДОБРО.ру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являются: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•	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«Дети и молодежь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•	«Люди с ОВЗ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•	«Культура и искусство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•	«Образование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•	 «Здравоохранение и ЗОЖ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	«Ветераны и историческая память»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Урбанистика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•	«Экология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•	«Животные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•	 «Спорт и события»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C:\Users\User\Desktop\22 - 23 уч г\волонтеры\ФОТКИ\IMG-20211204-WA0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r="6788"/>
          <a:stretch/>
        </p:blipFill>
        <p:spPr bwMode="auto">
          <a:xfrm>
            <a:off x="5591019" y="4293096"/>
            <a:ext cx="2889428" cy="188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t="15992" r="4490" b="14067"/>
          <a:stretch/>
        </p:blipFill>
        <p:spPr bwMode="auto">
          <a:xfrm>
            <a:off x="5591019" y="1844824"/>
            <a:ext cx="288942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35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t="22079" r="1815"/>
          <a:stretch/>
        </p:blipFill>
        <p:spPr bwMode="auto">
          <a:xfrm>
            <a:off x="4716016" y="960210"/>
            <a:ext cx="3742145" cy="229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85" y="51993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Направление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«Люди с ОВЗ»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293096"/>
            <a:ext cx="2026568" cy="183306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0"/>
          <a:stretch/>
        </p:blipFill>
        <p:spPr bwMode="auto">
          <a:xfrm>
            <a:off x="755576" y="3849668"/>
            <a:ext cx="1762998" cy="22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4" t="17941" r="7739"/>
          <a:stretch/>
        </p:blipFill>
        <p:spPr bwMode="auto">
          <a:xfrm>
            <a:off x="755576" y="980728"/>
            <a:ext cx="2880320" cy="225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22 - 23 уч г\волонтеры\СРЦ\Сундук со сказками\lqfLpRtL6B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t="18317" r="2051"/>
          <a:stretch/>
        </p:blipFill>
        <p:spPr bwMode="auto">
          <a:xfrm>
            <a:off x="3088634" y="3849668"/>
            <a:ext cx="5700431" cy="231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55" y="3231460"/>
            <a:ext cx="3884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Театрализованная игровая программа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«Что мы музыкой зовем?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9971" y="3339181"/>
            <a:ext cx="351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Игровая программа «Дерево дружбы»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9576" y="6283432"/>
            <a:ext cx="5477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Театрализованная игровая программа «Сундук со сказками»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227" y="6139376"/>
            <a:ext cx="2208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Новогодняя программа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«Добрый Дед мороз»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69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557" y="-140275"/>
            <a:ext cx="8579296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Направление «Культура и искусство»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User\Desktop\22 - 23 уч г\волонтеры\ФОТКИ\4ip5Chj5wgA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r="12350" b="23552"/>
          <a:stretch/>
        </p:blipFill>
        <p:spPr bwMode="auto">
          <a:xfrm>
            <a:off x="251520" y="4165891"/>
            <a:ext cx="3519377" cy="196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22 - 23 уч г\волонтеры\ФОТКИ\IpyicQ8u_4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6844" r="-1726" b="15627"/>
          <a:stretch/>
        </p:blipFill>
        <p:spPr bwMode="auto">
          <a:xfrm>
            <a:off x="5796136" y="814715"/>
            <a:ext cx="2952684" cy="265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60.userapi.com/impg/xGR-Bpuf525M_vuxkudUDtimPOKsa1Vwkctwtg/C_hf6P3pI5U.jpg?size=810x1080&amp;quality=95&amp;sign=e58eb4805510451e6b453fe8b6bcbfd6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25044" r="16633"/>
          <a:stretch/>
        </p:blipFill>
        <p:spPr bwMode="auto">
          <a:xfrm>
            <a:off x="3635896" y="836712"/>
            <a:ext cx="1974192" cy="263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un3-23.userapi.com/impg/2F3_CiaXHL5g6BfiCXhyz63pc9te2cwmKfTz1A/MrH9wJ16tMs.jpg?size=1280x960&amp;quality=95&amp;sign=b54004f561b0936292286ff03d58a30b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0"/>
          <a:stretch/>
        </p:blipFill>
        <p:spPr bwMode="auto">
          <a:xfrm>
            <a:off x="251520" y="836712"/>
            <a:ext cx="3229295" cy="265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5329" y="3573016"/>
            <a:ext cx="4846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Поздравительные акции к Дню защитника Отечества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к Международному женскому дню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160" y="3495305"/>
            <a:ext cx="2308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Акция к Дню рождения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А.С. Пушкина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767" y="6134423"/>
            <a:ext cx="3162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Участие во Всероссийской акции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«Окна России»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4243" b="10264"/>
          <a:stretch/>
        </p:blipFill>
        <p:spPr bwMode="auto">
          <a:xfrm>
            <a:off x="4422102" y="4157792"/>
            <a:ext cx="4176369" cy="197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6249659"/>
            <a:ext cx="3218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Участие в городском Дне здоровья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21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Направление «Дети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 молодежь»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88508" y="7317432"/>
            <a:ext cx="8229600" cy="25594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User\Desktop\22 - 23 уч г\волонтеры\ФОТКИ\2L7oxz8aO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02" y="3518572"/>
            <a:ext cx="3379968" cy="25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4230" y="2984096"/>
            <a:ext cx="3552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Традиционный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Посвящение в студенты»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sun9-21.userapi.com/impg/-ctFiWUt3thFudgtSz8wJoaPTvskZ0PhP9TtSA/4sNyoUOY184.jpg?size=1280x960&amp;quality=95&amp;sign=5b32ceea51a42ef37360de7b3cb638d9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r="12967" b="13510"/>
          <a:stretch/>
        </p:blipFill>
        <p:spPr bwMode="auto">
          <a:xfrm>
            <a:off x="731102" y="924064"/>
            <a:ext cx="3552866" cy="20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8.userapi.com/impg/dGpDEEdj18hlwZl4HaOjd7sc6qC9_MRBTcUa_Q/zRB96f_h40g.jpg?size=1280x961&amp;quality=95&amp;sign=a77f71f4cb4152a8eeac933f3889085e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2" r="24902" b="19331"/>
          <a:stretch/>
        </p:blipFill>
        <p:spPr bwMode="auto">
          <a:xfrm>
            <a:off x="5148064" y="924064"/>
            <a:ext cx="2952328" cy="21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7704" y="6060654"/>
            <a:ext cx="316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Областная акция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«10 000 Добрых дел в один день»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5647" y="3040822"/>
            <a:ext cx="3766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Акция ко Дню российского студенчества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"/>
          <a:stretch/>
        </p:blipFill>
        <p:spPr bwMode="auto">
          <a:xfrm>
            <a:off x="4878963" y="3518572"/>
            <a:ext cx="3490529" cy="254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35647" y="6088552"/>
            <a:ext cx="3800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Игровая программа «Старый Новый год»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ЦСПСиД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г. Красноуфимск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7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982" y="-1354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Направление «Образование»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6695309" y="7317432"/>
            <a:ext cx="1882552" cy="23433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8" name="Picture 4" descr="C:\Users\User\Desktop\22 - 23 уч г\волонтеры\ФОТКИ\IMG-20221102-WA00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8"/>
          <a:stretch/>
        </p:blipFill>
        <p:spPr bwMode="auto">
          <a:xfrm>
            <a:off x="691047" y="3686896"/>
            <a:ext cx="3600400" cy="225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0" t="28905" r="13038" b="7531"/>
          <a:stretch/>
        </p:blipFill>
        <p:spPr bwMode="auto">
          <a:xfrm>
            <a:off x="4457573" y="1070454"/>
            <a:ext cx="4177845" cy="22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s://sun9-9.userapi.com/impg/XLfaqMhdZzq8kzMaOO1GLnoiUugYdPDZuo53VA/67ynUxRZsMc.jpg?size=1280x853&amp;quality=95&amp;sign=f62b959626a1a19682ca0684df511ac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471342" cy="231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3348342"/>
            <a:ext cx="6778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волонтерские обучающие сборы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«Координатор добрых дел -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Remix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2023»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76" y="5942908"/>
            <a:ext cx="473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День открытых дверей в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ГАПОУ СО «Красноуфимском аграрном колледже»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4" r="18459" b="25875"/>
          <a:stretch/>
        </p:blipFill>
        <p:spPr bwMode="auto">
          <a:xfrm>
            <a:off x="4600750" y="3708012"/>
            <a:ext cx="4029753" cy="223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38082" y="5942908"/>
            <a:ext cx="3056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Акция ко Дню среднего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профессионального образования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66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343" y="-29365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Направление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«Здравоохранение и ЗОЖ»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429" y="7245424"/>
            <a:ext cx="8229600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22 - 23 уч г\волонтеры\ФОТКИ\bH-9a6J7XO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8"/>
          <a:stretch/>
        </p:blipFill>
        <p:spPr bwMode="auto">
          <a:xfrm>
            <a:off x="5299686" y="1175042"/>
            <a:ext cx="3340257" cy="217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22 - 23 уч г\волонтеры\ФОТКИ\D9_aJUunqGg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/>
          <a:stretch/>
        </p:blipFill>
        <p:spPr bwMode="auto">
          <a:xfrm>
            <a:off x="857593" y="1244348"/>
            <a:ext cx="3303127" cy="211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4" y="3922602"/>
            <a:ext cx="4251481" cy="228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332977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Областной слет молодежи по профилактике ВИЧ - инфекций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273" y="3346591"/>
            <a:ext cx="3745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Профилактическая акция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«Знаю. Поддерживаю. Присоединяюсь»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4914" y="6205750"/>
            <a:ext cx="414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частие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студентов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«Агитационном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поезде добровольческих инициатив»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14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12212841</TotalTime>
  <Words>448</Words>
  <Application>Microsoft Office PowerPoint</Application>
  <PresentationFormat>Экран (4:3)</PresentationFormat>
  <Paragraphs>89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Волонтерская деятельность, как форма патриотического воспитания студентов</vt:lpstr>
      <vt:lpstr>Презентация PowerPoint</vt:lpstr>
      <vt:lpstr>Задачи волонтерского движения:</vt:lpstr>
      <vt:lpstr>Направлениями деятельности волонтерского отряда, согласно крупнейшей платформе волонтерской деятельности «ДОБРО.ру» являются:</vt:lpstr>
      <vt:lpstr>Направление «Люди с ОВЗ»</vt:lpstr>
      <vt:lpstr>Направление «Культура и искусство»</vt:lpstr>
      <vt:lpstr>Направление «Дети и молодежь»</vt:lpstr>
      <vt:lpstr>Направление «Образование»</vt:lpstr>
      <vt:lpstr>Направление  «Здравоохранение и ЗОЖ»</vt:lpstr>
      <vt:lpstr>Направление «Ветераны и историческая память»</vt:lpstr>
      <vt:lpstr>Социальная работа</vt:lpstr>
      <vt:lpstr>Взаимодействие с городским отделом по социальной политике</vt:lpstr>
      <vt:lpstr> Очень многое на этой хрупкой планете возможно благодаря людям с потребностями  БЛАГО - дающего.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Image&amp;Matros ®</dc:creator>
  <cp:lastModifiedBy>Image&amp;Matros ®</cp:lastModifiedBy>
  <cp:revision>50</cp:revision>
  <dcterms:created xsi:type="dcterms:W3CDTF">2023-04-05T04:14:32Z</dcterms:created>
  <dcterms:modified xsi:type="dcterms:W3CDTF">2024-03-21T06:41:53Z</dcterms:modified>
</cp:coreProperties>
</file>