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1" r:id="rId6"/>
    <p:sldId id="260" r:id="rId7"/>
    <p:sldId id="258" r:id="rId8"/>
    <p:sldId id="262" r:id="rId9"/>
    <p:sldId id="263" r:id="rId10"/>
    <p:sldId id="264" r:id="rId11"/>
    <p:sldId id="265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slide" Target="slide9.xml"/><Relationship Id="rId4" Type="http://schemas.openxmlformats.org/officeDocument/2006/relationships/image" Target="../media/image3.jpe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8.jpeg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4.gif"/><Relationship Id="rId5" Type="http://schemas.openxmlformats.org/officeDocument/2006/relationships/image" Target="../media/image15.jpeg"/><Relationship Id="rId10" Type="http://schemas.openxmlformats.org/officeDocument/2006/relationships/slide" Target="slide4.xml"/><Relationship Id="rId4" Type="http://schemas.openxmlformats.org/officeDocument/2006/relationships/image" Target="../media/image10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9" name="Picture 10" descr="https://img2.akspic.ru/image/28551-lepestok-cvet-zelenyj-list-krupnyj_plan-1920x108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844824"/>
            <a:ext cx="5182344" cy="2594719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Сортируй мусор – помогай родной Земле!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4" name="Picture 2" descr="https://im0-tub-ru.yandex.net/i?id=ec6b037bac32c5bf0636dd57dacc2364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988839"/>
            <a:ext cx="4104456" cy="40537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96136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4" name="Picture 10" descr="https://img2.akspic.ru/image/28551-lepestok-cvet-zelenyj-list-krupnyj_plan-1920x108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059832" y="2486559"/>
            <a:ext cx="2644552" cy="4371441"/>
            <a:chOff x="8892480" y="0"/>
            <a:chExt cx="2644552" cy="437144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612560" y="1772816"/>
              <a:ext cx="1440160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2" name="Picture 2" descr="C:\Users\admin\Desktop\эл. игра Сортируем мусор 1гр\Эмблема_проекта_Вторая_жизнь_мусор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4699"/>
            <a:stretch>
              <a:fillRect/>
            </a:stretch>
          </p:blipFill>
          <p:spPr bwMode="auto">
            <a:xfrm>
              <a:off x="8892480" y="0"/>
              <a:ext cx="2644552" cy="4371441"/>
            </a:xfrm>
            <a:prstGeom prst="rect">
              <a:avLst/>
            </a:prstGeom>
            <a:noFill/>
          </p:spPr>
        </p:pic>
      </p:grpSp>
      <p:pic>
        <p:nvPicPr>
          <p:cNvPr id="20483" name="Picture 3" descr="C:\Users\admin\Desktop\эл. игра Сортируем мусор 1гр\e53dac7b103cc7544cd4cb07614acffa2f02731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5387" t="29671" r="24860" b="43647"/>
          <a:stretch>
            <a:fillRect/>
          </a:stretch>
        </p:blipFill>
        <p:spPr bwMode="auto">
          <a:xfrm>
            <a:off x="0" y="1268760"/>
            <a:ext cx="1584176" cy="1512168"/>
          </a:xfrm>
          <a:prstGeom prst="rect">
            <a:avLst/>
          </a:prstGeom>
          <a:noFill/>
        </p:spPr>
      </p:pic>
      <p:pic>
        <p:nvPicPr>
          <p:cNvPr id="20484" name="Picture 4" descr="C:\Users\admin\Desktop\эл. игра Сортируем мусор 1гр\e53dac7b103cc7544cd4cb07614acffa2f02731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5140" t="2989" r="5108" b="71600"/>
          <a:stretch>
            <a:fillRect/>
          </a:stretch>
        </p:blipFill>
        <p:spPr bwMode="auto">
          <a:xfrm>
            <a:off x="7092280" y="188640"/>
            <a:ext cx="1584176" cy="1440160"/>
          </a:xfrm>
          <a:prstGeom prst="rect">
            <a:avLst/>
          </a:prstGeom>
          <a:noFill/>
        </p:spPr>
      </p:pic>
      <p:pic>
        <p:nvPicPr>
          <p:cNvPr id="11" name="Picture 3" descr="C:\Users\admin\Desktop\эл. игра Сортируем мусор 1гр\e53dac7b103cc7544cd4cb07614acffa2f02731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87" t="2989" r="24860" b="70329"/>
          <a:stretch>
            <a:fillRect/>
          </a:stretch>
        </p:blipFill>
        <p:spPr bwMode="auto">
          <a:xfrm>
            <a:off x="5220072" y="188640"/>
            <a:ext cx="1584176" cy="1512168"/>
          </a:xfrm>
          <a:prstGeom prst="rect">
            <a:avLst/>
          </a:prstGeom>
          <a:noFill/>
        </p:spPr>
      </p:pic>
      <p:pic>
        <p:nvPicPr>
          <p:cNvPr id="12" name="Picture 4" descr="C:\Users\admin\Desktop\эл. игра Сортируем мусор 1гр\e53dac7b103cc7544cd4cb07614acffa2f02731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40" t="29523" r="4210" b="43795"/>
          <a:stretch>
            <a:fillRect/>
          </a:stretch>
        </p:blipFill>
        <p:spPr bwMode="auto">
          <a:xfrm>
            <a:off x="5652120" y="2132856"/>
            <a:ext cx="1656184" cy="1512168"/>
          </a:xfrm>
          <a:prstGeom prst="rect">
            <a:avLst/>
          </a:prstGeom>
          <a:noFill/>
        </p:spPr>
      </p:pic>
      <p:pic>
        <p:nvPicPr>
          <p:cNvPr id="13" name="Picture 4" descr="C:\Users\admin\Desktop\эл. игра Сортируем мусор 1гр\e53dac7b103cc7544cd4cb07614acffa2f02731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5140" t="56057" r="4210" b="17260"/>
          <a:stretch>
            <a:fillRect/>
          </a:stretch>
        </p:blipFill>
        <p:spPr bwMode="auto">
          <a:xfrm>
            <a:off x="1835696" y="4869160"/>
            <a:ext cx="1656184" cy="1512168"/>
          </a:xfrm>
          <a:prstGeom prst="rect">
            <a:avLst/>
          </a:prstGeom>
          <a:noFill/>
        </p:spPr>
      </p:pic>
      <p:pic>
        <p:nvPicPr>
          <p:cNvPr id="20485" name="Picture 5" descr="C:\Users\admin\Desktop\эл. игра Сортируем мусор 1гр\RZgqNWzTA5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</a:blip>
          <a:srcRect l="77300" t="8407" r="7240" b="82843"/>
          <a:stretch>
            <a:fillRect/>
          </a:stretch>
        </p:blipFill>
        <p:spPr bwMode="auto">
          <a:xfrm>
            <a:off x="251520" y="4221088"/>
            <a:ext cx="1620180" cy="1296144"/>
          </a:xfrm>
          <a:prstGeom prst="pentagon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486" name="Picture 6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90" t="39836" r="25758" b="34753"/>
          <a:stretch>
            <a:fillRect/>
          </a:stretch>
        </p:blipFill>
        <p:spPr bwMode="auto">
          <a:xfrm>
            <a:off x="3563888" y="1196752"/>
            <a:ext cx="1584176" cy="1440160"/>
          </a:xfrm>
          <a:prstGeom prst="rect">
            <a:avLst/>
          </a:prstGeom>
          <a:noFill/>
        </p:spPr>
      </p:pic>
      <p:pic>
        <p:nvPicPr>
          <p:cNvPr id="20487" name="Picture 7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005" t="38565" r="75140" b="36024"/>
          <a:stretch>
            <a:fillRect/>
          </a:stretch>
        </p:blipFill>
        <p:spPr bwMode="auto">
          <a:xfrm>
            <a:off x="1403648" y="2780928"/>
            <a:ext cx="1663385" cy="1584176"/>
          </a:xfrm>
          <a:prstGeom prst="rect">
            <a:avLst/>
          </a:prstGeom>
          <a:noFill/>
        </p:spPr>
      </p:pic>
      <p:pic>
        <p:nvPicPr>
          <p:cNvPr id="20488" name="Picture 8" descr="C:\Users\admin\Desktop\эл. игра Сортируем мусор 1гр\3f390f1d5ca1eb974b0e2850a53ec080f38e602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7" t="9342" r="76038" b="63976"/>
          <a:stretch>
            <a:fillRect/>
          </a:stretch>
        </p:blipFill>
        <p:spPr bwMode="auto">
          <a:xfrm>
            <a:off x="7380312" y="2132856"/>
            <a:ext cx="1512168" cy="1512168"/>
          </a:xfrm>
          <a:prstGeom prst="rect">
            <a:avLst/>
          </a:prstGeom>
          <a:noFill/>
        </p:spPr>
      </p:pic>
      <p:pic>
        <p:nvPicPr>
          <p:cNvPr id="18" name="Picture 2" descr="https://www.excellentesl4u.com/images/garbage-man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7" y="4653136"/>
            <a:ext cx="1430075" cy="195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99422E-6 L -0.15747 0.54544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9.07514E-6 L -0.33871 0.60833 " pathEditMode="relative" ptsTypes="AA">
                                      <p:cBhvr>
                                        <p:cTn id="1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185E-6 L -0.19687 0.40902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4798E-6 L 0.35452 0.12601 " pathEditMode="relative" ptsTypes="AA">
                                      <p:cBhvr>
                                        <p:cTn id="3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0.18107 0.01041 " pathEditMode="relative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5607E-6 L 0.33854 0.4719 " pathEditMode="relative" ptsTypes="AA">
                                      <p:cBhvr>
                                        <p:cTn id="4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5" name="Picture 10" descr="https://img2.akspic.ru/image/28551-lepestok-cvet-zelenyj-list-krupnyj_plan-1920x108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506" name="Picture 2" descr="http://www.arh-sad187.ru/upload/medialibrary/0c5/Recycling-Earth-Download-Transparent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48464" cy="52490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272677"/>
            <a:ext cx="8460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Спасибо, ребята!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 помогли Земле стать чище!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7" name="Picture 10" descr="https://img2.akspic.ru/image/28551-lepestok-cvet-zelenyj-list-krupnyj_plan-1920x108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251520" y="2060848"/>
            <a:ext cx="8496944" cy="40324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548680"/>
            <a:ext cx="828092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/>
              <a:t>Цель</a:t>
            </a:r>
            <a:r>
              <a:rPr lang="ru-RU" dirty="0" smtClean="0"/>
              <a:t>: Повышение уровня экологической культуры и информированности о проблеме обращения с отходами.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Задачи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1. Формировать представления у детей о том, что вторичная переработка </a:t>
            </a:r>
            <a:r>
              <a:rPr lang="ru-RU" b="1" dirty="0" smtClean="0"/>
              <a:t>мусора</a:t>
            </a:r>
            <a:r>
              <a:rPr lang="ru-RU" dirty="0" smtClean="0"/>
              <a:t> необходима для сохранения окружающей среды.</a:t>
            </a:r>
          </a:p>
          <a:p>
            <a:pPr>
              <a:buNone/>
            </a:pPr>
            <a:r>
              <a:rPr lang="ru-RU" dirty="0" smtClean="0"/>
              <a:t>2. Развивать умения дифференцировать, </a:t>
            </a:r>
            <a:r>
              <a:rPr lang="ru-RU" b="1" dirty="0" smtClean="0"/>
              <a:t>сортировать</a:t>
            </a:r>
            <a:r>
              <a:rPr lang="ru-RU" dirty="0" smtClean="0"/>
              <a:t> предметы по материалам, из которых они были изготовлены.</a:t>
            </a:r>
          </a:p>
          <a:p>
            <a:pPr>
              <a:buNone/>
            </a:pPr>
            <a:r>
              <a:rPr lang="ru-RU" dirty="0" smtClean="0"/>
              <a:t>3. Развивать логическое мышление, наблюдательность, внимание, память.</a:t>
            </a:r>
          </a:p>
          <a:p>
            <a:pPr>
              <a:buNone/>
            </a:pPr>
            <a:r>
              <a:rPr lang="ru-RU" dirty="0" smtClean="0"/>
              <a:t>4. Воспитывать любовь и </a:t>
            </a:r>
            <a:r>
              <a:rPr lang="ru-RU" b="1" dirty="0" smtClean="0"/>
              <a:t>бережное отношение к природе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9" name="Picture 10" descr="https://img2.akspic.ru/image/28551-lepestok-cvet-zelenyj-list-krupnyj_plan-1920x108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7920880" cy="28083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Задание: «Помоги сборщику мусора рассортировать мусор по контейнерам».</a:t>
            </a:r>
          </a:p>
          <a:p>
            <a:pPr>
              <a:buNone/>
            </a:pPr>
            <a:r>
              <a:rPr lang="ru-RU" dirty="0" smtClean="0"/>
              <a:t>Передвигаясь на мусоровозе по городу собери отходы и рассортируй по контейнерам. На каждом контейнере надпись того материала, который нужно в него разложить: стекло, пластик, бумага, металл, органика (пищевые отходы).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284984"/>
            <a:ext cx="592514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cs typeface="Aharoni" pitchFamily="2" charset="-79"/>
              </a:rPr>
              <a:t>Для передвижения машину нажми на неё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cs typeface="Aharoni" pitchFamily="2" charset="-79"/>
              </a:rPr>
              <a:t>Для возвращения в город нажми на мусорщика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cs typeface="Aharoni" pitchFamily="2" charset="-79"/>
              </a:rPr>
              <a:t>Прибыв на завод по переработке мусора нажми на знак </a:t>
            </a:r>
            <a:endParaRPr lang="ru-RU" b="1" dirty="0">
              <a:cs typeface="Aharoni" pitchFamily="2" charset="-79"/>
            </a:endParaRPr>
          </a:p>
        </p:txBody>
      </p:sp>
      <p:pic>
        <p:nvPicPr>
          <p:cNvPr id="5" name="Picture 3" descr="C:\Users\admin\Desktop\эл. игра Сортируем мусор 1гр\101577676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" t="1637" r="16610" b="4182"/>
          <a:stretch>
            <a:fillRect/>
          </a:stretch>
        </p:blipFill>
        <p:spPr bwMode="auto">
          <a:xfrm>
            <a:off x="6012160" y="2924944"/>
            <a:ext cx="1588068" cy="910985"/>
          </a:xfrm>
          <a:prstGeom prst="rect">
            <a:avLst/>
          </a:prstGeom>
          <a:noFill/>
        </p:spPr>
      </p:pic>
      <p:pic>
        <p:nvPicPr>
          <p:cNvPr id="6" name="Picture 2" descr="https://www.excellentesl4u.com/images/garbage-man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933056"/>
            <a:ext cx="1008993" cy="1380358"/>
          </a:xfrm>
          <a:prstGeom prst="rect">
            <a:avLst/>
          </a:prstGeom>
          <a:noFill/>
        </p:spPr>
      </p:pic>
      <p:pic>
        <p:nvPicPr>
          <p:cNvPr id="7" name="Picture 2" descr="http://www.arh-sad187.ru/upload/medialibrary/0c5/Recycling-Earth-Download-Transparent-PNG-Imag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22148" r="27649" b="5501"/>
          <a:stretch>
            <a:fillRect/>
          </a:stretch>
        </p:blipFill>
        <p:spPr bwMode="auto">
          <a:xfrm>
            <a:off x="6804248" y="5661248"/>
            <a:ext cx="748083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эл. игра Сортируем мусор 1гр\13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dmin\Desktop\эл. игра Сортируем мусор 1гр\101577676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" t="1637" r="16610" b="4182"/>
          <a:stretch>
            <a:fillRect/>
          </a:stretch>
        </p:blipFill>
        <p:spPr bwMode="auto">
          <a:xfrm>
            <a:off x="7092280" y="5661248"/>
            <a:ext cx="1588068" cy="910985"/>
          </a:xfrm>
          <a:prstGeom prst="rect">
            <a:avLst/>
          </a:prstGeom>
          <a:noFill/>
        </p:spPr>
      </p:pic>
      <p:pic>
        <p:nvPicPr>
          <p:cNvPr id="1032" name="Picture 8" descr="https://bestkanc.ru/uploads/product/47000/47045/757304_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284984"/>
            <a:ext cx="821904" cy="821904"/>
          </a:xfrm>
          <a:prstGeom prst="rect">
            <a:avLst/>
          </a:prstGeom>
          <a:noFill/>
        </p:spPr>
      </p:pic>
      <p:pic>
        <p:nvPicPr>
          <p:cNvPr id="13" name="Picture 8" descr="https://bestkanc.ru/uploads/product/47000/47045/757304_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340768"/>
            <a:ext cx="821904" cy="821904"/>
          </a:xfrm>
          <a:prstGeom prst="rect">
            <a:avLst/>
          </a:prstGeom>
          <a:noFill/>
        </p:spPr>
      </p:pic>
      <p:pic>
        <p:nvPicPr>
          <p:cNvPr id="6" name="Picture 8" descr="https://bestkanc.ru/uploads/product/47000/47045/757304_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700808"/>
            <a:ext cx="821904" cy="821904"/>
          </a:xfrm>
          <a:prstGeom prst="rect">
            <a:avLst/>
          </a:prstGeom>
          <a:noFill/>
        </p:spPr>
      </p:pic>
      <p:pic>
        <p:nvPicPr>
          <p:cNvPr id="7" name="Picture 8" descr="https://bestkanc.ru/uploads/product/47000/47045/757304_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3933056"/>
            <a:ext cx="821904" cy="821904"/>
          </a:xfrm>
          <a:prstGeom prst="rect">
            <a:avLst/>
          </a:prstGeom>
          <a:noFill/>
        </p:spPr>
      </p:pic>
      <p:pic>
        <p:nvPicPr>
          <p:cNvPr id="8" name="Picture 8" descr="https://bestkanc.ru/uploads/product/47000/47045/757304_1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301208"/>
            <a:ext cx="821904" cy="821904"/>
          </a:xfrm>
          <a:prstGeom prst="rect">
            <a:avLst/>
          </a:prstGeom>
          <a:noFill/>
        </p:spPr>
      </p:pic>
      <p:pic>
        <p:nvPicPr>
          <p:cNvPr id="9" name="Picture 8" descr="https://bestkanc.ru/uploads/product/47000/47045/757304_1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780928"/>
            <a:ext cx="821904" cy="821904"/>
          </a:xfrm>
          <a:prstGeom prst="rect">
            <a:avLst/>
          </a:prstGeom>
          <a:noFill/>
        </p:spPr>
      </p:pic>
      <p:pic>
        <p:nvPicPr>
          <p:cNvPr id="7170" name="Picture 2" descr="http://www.arh-sad187.ru/upload/medialibrary/0c5/Recycling-Earth-Download-Transparent-PNG-Imag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 l="22148" r="27649" b="5501"/>
          <a:stretch>
            <a:fillRect/>
          </a:stretch>
        </p:blipFill>
        <p:spPr bwMode="auto">
          <a:xfrm>
            <a:off x="179512" y="188640"/>
            <a:ext cx="748083" cy="792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-0.03515 C -0.07413 -0.10174 -0.06632 -0.1681 -0.09479 -0.21179 C -0.12326 -0.25549 -0.22517 -0.28208 -0.25226 -0.29711 " pathEditMode="fixed" rAng="0" ptsTypes="a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26 -0.29711 C -0.35226 -0.3022 -0.45209 -0.30729 -0.48021 -0.35168 C -0.50834 -0.39607 -0.43073 -0.52671 -0.42118 -0.56347 " pathEditMode="relative" ptsTypes="a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-0.56347 C -0.25086 -0.55445 -0.08055 -0.54521 -0.01145 -0.54151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5415 C -0.05972 -0.55561 -0.10781 -0.56948 -0.14097 -0.52624 C -0.17413 -0.483 -0.21719 -0.32994 -0.2099 -0.28162 C -0.2026 -0.23329 -0.11753 -0.24231 -0.0967 -0.23584 C -0.07587 -0.22936 -0.08802 -0.24277 -0.08524 -0.24231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0.2074 C 0.00729 -0.20509 -0.03924 -0.20278 -0.06736 -0.16162 C -0.09549 -0.12047 -0.07344 0.00809 -0.11493 0.0393 C -0.15642 0.07052 -0.28333 0.03005 -0.31667 0.02612 " pathEditMode="relative" ptsTypes="aaa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67 0.02612 C -0.31476 -0.03515 -0.31285 -0.09619 -0.33959 -0.15076 C -0.36632 -0.20532 -0.42813 -0.27469 -0.47726 -0.30128 C -0.52639 -0.32787 -0.59914 -0.30174 -0.63473 -0.31006 C -0.67032 -0.31839 -0.68125 -0.34405 -0.69045 -0.35168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046 -0.35168 C -0.72118 -0.34289 -0.75191 -0.33387 -0.76268 -0.36925 C -0.77344 -0.40463 -0.7691 -0.52532 -0.75452 -0.56347 C -0.73993 -0.60162 -0.68941 -0.59283 -0.6757 -0.59838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21" name="Picture 10" descr="https://img2.akspic.ru/image/28551-lepestok-cvet-zelenyj-list-krupnyj_plan-1920x108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386" name="AutoShape 2" descr="https://slide-share.ru/image/614195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1043608" y="3356992"/>
            <a:ext cx="2520280" cy="3501008"/>
            <a:chOff x="9324528" y="836713"/>
            <a:chExt cx="1584176" cy="246697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9756576" y="1916832"/>
              <a:ext cx="792088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389" name="Picture 5" descr="C:\Users\admin\Desktop\эл. игра Сортируем мусор 1гр\Эмблема_проекта_Вторая_жизнь_мусор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6040" r="67718"/>
            <a:stretch>
              <a:fillRect/>
            </a:stretch>
          </p:blipFill>
          <p:spPr bwMode="auto">
            <a:xfrm>
              <a:off x="9324528" y="836713"/>
              <a:ext cx="1584176" cy="2466974"/>
            </a:xfrm>
            <a:prstGeom prst="rect">
              <a:avLst/>
            </a:prstGeom>
            <a:noFill/>
          </p:spPr>
        </p:pic>
      </p:grpSp>
      <p:pic>
        <p:nvPicPr>
          <p:cNvPr id="16392" name="Picture 8" descr="C:\Users\admin\Desktop\эл. игра Сортируем мусор 1гр\3f390f1d5ca1eb974b0e2850a53ec080f38e602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7" t="9342" r="75140" b="63976"/>
          <a:stretch>
            <a:fillRect/>
          </a:stretch>
        </p:blipFill>
        <p:spPr bwMode="auto">
          <a:xfrm>
            <a:off x="1979712" y="1700808"/>
            <a:ext cx="1584176" cy="1512168"/>
          </a:xfrm>
          <a:prstGeom prst="rect">
            <a:avLst/>
          </a:prstGeom>
          <a:noFill/>
        </p:spPr>
      </p:pic>
      <p:pic>
        <p:nvPicPr>
          <p:cNvPr id="16393" name="Picture 9" descr="C:\Users\admin\Desktop\эл. игра Сортируем мусор 1гр\3f390f1d5ca1eb974b0e2850a53ec080f38e602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860" t="9342" r="55387" b="62706"/>
          <a:stretch>
            <a:fillRect/>
          </a:stretch>
        </p:blipFill>
        <p:spPr bwMode="auto">
          <a:xfrm>
            <a:off x="3707904" y="3933056"/>
            <a:ext cx="1584176" cy="1584176"/>
          </a:xfrm>
          <a:prstGeom prst="rect">
            <a:avLst/>
          </a:prstGeom>
          <a:noFill/>
        </p:spPr>
      </p:pic>
      <p:pic>
        <p:nvPicPr>
          <p:cNvPr id="16394" name="Picture 10" descr="C:\Users\admin\Desktop\эл. игра Сортируем мусор 1гр\3f390f1d5ca1eb974b0e2850a53ec080f38e602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860" t="36024" r="56285" b="37294"/>
          <a:stretch>
            <a:fillRect/>
          </a:stretch>
        </p:blipFill>
        <p:spPr bwMode="auto">
          <a:xfrm>
            <a:off x="5868144" y="0"/>
            <a:ext cx="1512168" cy="1512168"/>
          </a:xfrm>
          <a:prstGeom prst="rect">
            <a:avLst/>
          </a:prstGeom>
          <a:noFill/>
        </p:spPr>
      </p:pic>
      <p:pic>
        <p:nvPicPr>
          <p:cNvPr id="16395" name="Picture 11" descr="C:\Users\admin\Desktop\эл. игра Сортируем мусор 1гр\3f390f1d5ca1eb974b0e2850a53ec080f38e602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07" t="61435" r="75140" b="11883"/>
          <a:stretch>
            <a:fillRect/>
          </a:stretch>
        </p:blipFill>
        <p:spPr bwMode="auto">
          <a:xfrm>
            <a:off x="7236296" y="2924944"/>
            <a:ext cx="1584176" cy="1512168"/>
          </a:xfrm>
          <a:prstGeom prst="rect">
            <a:avLst/>
          </a:prstGeom>
          <a:noFill/>
        </p:spPr>
      </p:pic>
      <p:pic>
        <p:nvPicPr>
          <p:cNvPr id="18435" name="Picture 3" descr="C:\Users\admin\Desktop\эл. игра Сортируем мусор 1гр\3f390f1d5ca1eb974b0e2850a53ec080f38e602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62" t="61435" r="55387" b="11883"/>
          <a:stretch>
            <a:fillRect/>
          </a:stretch>
        </p:blipFill>
        <p:spPr bwMode="auto">
          <a:xfrm>
            <a:off x="3275856" y="188640"/>
            <a:ext cx="1656184" cy="1512168"/>
          </a:xfrm>
          <a:prstGeom prst="rect">
            <a:avLst/>
          </a:prstGeom>
          <a:noFill/>
        </p:spPr>
      </p:pic>
      <p:pic>
        <p:nvPicPr>
          <p:cNvPr id="1026" name="Picture 2" descr="C:\Users\admin\Desktop\эл. игра Сортируем мусор 1гр\8fOoTTLlm2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429" t="23001" r="6801" b="59529"/>
          <a:stretch>
            <a:fillRect/>
          </a:stretch>
        </p:blipFill>
        <p:spPr bwMode="auto">
          <a:xfrm>
            <a:off x="467544" y="260648"/>
            <a:ext cx="1557114" cy="1268760"/>
          </a:xfrm>
          <a:prstGeom prst="pentagon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9" name="Picture 5" descr="C:\Users\admin\Desktop\эл. игра Сортируем мусор 1гр\3f390f1d5ca1eb974b0e2850a53ec080f38e602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5140" t="61435" r="5107" b="11883"/>
          <a:stretch>
            <a:fillRect/>
          </a:stretch>
        </p:blipFill>
        <p:spPr bwMode="auto">
          <a:xfrm>
            <a:off x="4499992" y="1916832"/>
            <a:ext cx="1584176" cy="1512168"/>
          </a:xfrm>
          <a:prstGeom prst="rect">
            <a:avLst/>
          </a:prstGeom>
          <a:noFill/>
        </p:spPr>
      </p:pic>
      <p:pic>
        <p:nvPicPr>
          <p:cNvPr id="1030" name="Picture 6" descr="C:\Users\admin\Desktop\эл. игра Сортируем мусор 1гр\3f390f1d5ca1eb974b0e2850a53ec080f38e602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5387" t="8071" r="24860" b="63976"/>
          <a:stretch>
            <a:fillRect/>
          </a:stretch>
        </p:blipFill>
        <p:spPr bwMode="auto">
          <a:xfrm>
            <a:off x="0" y="1916832"/>
            <a:ext cx="1584176" cy="1584176"/>
          </a:xfrm>
          <a:prstGeom prst="rect">
            <a:avLst/>
          </a:prstGeom>
          <a:noFill/>
        </p:spPr>
      </p:pic>
      <p:pic>
        <p:nvPicPr>
          <p:cNvPr id="1031" name="Picture 7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962" t="13153" r="56285" b="61435"/>
          <a:stretch>
            <a:fillRect/>
          </a:stretch>
        </p:blipFill>
        <p:spPr bwMode="auto">
          <a:xfrm>
            <a:off x="5436096" y="3501008"/>
            <a:ext cx="1584176" cy="1440160"/>
          </a:xfrm>
          <a:prstGeom prst="rect">
            <a:avLst/>
          </a:prstGeom>
          <a:noFill/>
        </p:spPr>
      </p:pic>
      <p:pic>
        <p:nvPicPr>
          <p:cNvPr id="1032" name="Picture 8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54489" t="39836" r="25758" b="34753"/>
          <a:stretch>
            <a:fillRect/>
          </a:stretch>
        </p:blipFill>
        <p:spPr bwMode="auto">
          <a:xfrm>
            <a:off x="6444208" y="1556792"/>
            <a:ext cx="1584176" cy="1440160"/>
          </a:xfrm>
          <a:prstGeom prst="rect">
            <a:avLst/>
          </a:prstGeom>
          <a:noFill/>
        </p:spPr>
      </p:pic>
      <p:pic>
        <p:nvPicPr>
          <p:cNvPr id="1033" name="Picture 9" descr="C:\Users\admin\Desktop\эл. игра Сортируем мусор 1гр\e53dac7b103cc7544cd4cb07614acffa2f02731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5139" t="2989" r="4210" b="70329"/>
          <a:stretch>
            <a:fillRect/>
          </a:stretch>
        </p:blipFill>
        <p:spPr bwMode="auto">
          <a:xfrm>
            <a:off x="6660232" y="4725144"/>
            <a:ext cx="1656184" cy="1512168"/>
          </a:xfrm>
          <a:prstGeom prst="rect">
            <a:avLst/>
          </a:prstGeom>
          <a:noFill/>
        </p:spPr>
      </p:pic>
      <p:pic>
        <p:nvPicPr>
          <p:cNvPr id="19" name="Picture 2" descr="https://www.excellentesl4u.com/images/garbage-man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189610"/>
            <a:ext cx="1219534" cy="1668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79769E-6 L 0.03924 0.702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7052E-7 L 0.12986 0.555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5434E-6 L -0.22447 0.645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4798E-6 L -0.33073 0.466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8 0.09456 L -0.01788 0.09456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19653E-6 L -0.4448 0.808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5723E-6 L -0.59844 0.288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22" name="Picture 10" descr="https://img2.akspic.ru/image/28551-lepestok-cvet-zelenyj-list-krupnyj_plan-1920x108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50" name="AutoShape 2" descr="https://c.wallhere.com/photos/4a/00/abstraction_green_vector-706445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779912" y="3789041"/>
            <a:ext cx="2088232" cy="3068960"/>
            <a:chOff x="9396536" y="2924944"/>
            <a:chExt cx="1512168" cy="246697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756576" y="3789040"/>
              <a:ext cx="864096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C:\Users\admin\Desktop\эл. игра Сортируем мусор 1гр\Эмблема_проекта_Вторая_жизнь_мусор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758" r="50738"/>
            <a:stretch>
              <a:fillRect/>
            </a:stretch>
          </p:blipFill>
          <p:spPr bwMode="auto">
            <a:xfrm>
              <a:off x="9396536" y="2924944"/>
              <a:ext cx="1512168" cy="2466975"/>
            </a:xfrm>
            <a:prstGeom prst="rect">
              <a:avLst/>
            </a:prstGeom>
            <a:noFill/>
          </p:spPr>
        </p:pic>
      </p:grpSp>
      <p:pic>
        <p:nvPicPr>
          <p:cNvPr id="2052" name="Picture 4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5" t="63977" r="75140" b="10612"/>
          <a:stretch>
            <a:fillRect/>
          </a:stretch>
        </p:blipFill>
        <p:spPr bwMode="auto">
          <a:xfrm>
            <a:off x="755576" y="3861048"/>
            <a:ext cx="1512168" cy="1440160"/>
          </a:xfrm>
          <a:prstGeom prst="rect">
            <a:avLst/>
          </a:prstGeom>
          <a:noFill/>
        </p:spPr>
      </p:pic>
      <p:pic>
        <p:nvPicPr>
          <p:cNvPr id="6" name="Picture 4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07" t="38417" r="75140" b="36171"/>
          <a:stretch>
            <a:fillRect/>
          </a:stretch>
        </p:blipFill>
        <p:spPr bwMode="auto">
          <a:xfrm>
            <a:off x="4067944" y="404664"/>
            <a:ext cx="1584176" cy="1440160"/>
          </a:xfrm>
          <a:prstGeom prst="rect">
            <a:avLst/>
          </a:prstGeom>
          <a:noFill/>
        </p:spPr>
      </p:pic>
      <p:pic>
        <p:nvPicPr>
          <p:cNvPr id="2053" name="Picture 5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4860" t="63976" r="56285" b="11883"/>
          <a:stretch>
            <a:fillRect/>
          </a:stretch>
        </p:blipFill>
        <p:spPr bwMode="auto">
          <a:xfrm>
            <a:off x="2339752" y="980728"/>
            <a:ext cx="1512168" cy="1368152"/>
          </a:xfrm>
          <a:prstGeom prst="rect">
            <a:avLst/>
          </a:prstGeom>
          <a:noFill/>
        </p:spPr>
      </p:pic>
      <p:pic>
        <p:nvPicPr>
          <p:cNvPr id="11" name="Picture 5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37777" r="56285" b="36811"/>
          <a:stretch>
            <a:fillRect/>
          </a:stretch>
        </p:blipFill>
        <p:spPr bwMode="auto">
          <a:xfrm>
            <a:off x="7236296" y="3573016"/>
            <a:ext cx="1512168" cy="1440160"/>
          </a:xfrm>
          <a:prstGeom prst="rect">
            <a:avLst/>
          </a:prstGeom>
          <a:noFill/>
        </p:spPr>
      </p:pic>
      <p:pic>
        <p:nvPicPr>
          <p:cNvPr id="12" name="Picture 5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EF9"/>
              </a:clrFrom>
              <a:clrTo>
                <a:srgbClr val="F9FEF9">
                  <a:alpha val="0"/>
                </a:srgbClr>
              </a:clrTo>
            </a:clrChange>
          </a:blip>
          <a:srcRect l="24860" t="13153" r="56285" b="61435"/>
          <a:stretch>
            <a:fillRect/>
          </a:stretch>
        </p:blipFill>
        <p:spPr bwMode="auto">
          <a:xfrm>
            <a:off x="539552" y="0"/>
            <a:ext cx="1512168" cy="1440160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5868144" y="2132856"/>
            <a:ext cx="1512168" cy="1296144"/>
            <a:chOff x="5580112" y="1916832"/>
            <a:chExt cx="1512168" cy="1296144"/>
          </a:xfrm>
        </p:grpSpPr>
        <p:pic>
          <p:nvPicPr>
            <p:cNvPr id="2054" name="Picture 6" descr="C:\Users\admin\Desktop\эл. игра Сортируем мусор 1гр\RZgqNWzTA5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767" t="21145" r="61865" b="68647"/>
            <a:stretch>
              <a:fillRect/>
            </a:stretch>
          </p:blipFill>
          <p:spPr bwMode="auto">
            <a:xfrm>
              <a:off x="5940152" y="2204864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14" name="Правильный пятиугольник 13"/>
            <p:cNvSpPr/>
            <p:nvPr/>
          </p:nvSpPr>
          <p:spPr>
            <a:xfrm>
              <a:off x="5580112" y="1916832"/>
              <a:ext cx="1512168" cy="1296144"/>
            </a:xfrm>
            <a:prstGeom prst="pentagon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5" name="Picture 7" descr="C:\Users\admin\Desktop\эл. игра Сортируем мусор 1гр\1df51540a41469307f1db130bec958950e9eab9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10" t="29671" r="76038" b="43647"/>
          <a:stretch>
            <a:fillRect/>
          </a:stretch>
        </p:blipFill>
        <p:spPr bwMode="auto">
          <a:xfrm>
            <a:off x="539552" y="2060848"/>
            <a:ext cx="1584176" cy="1512168"/>
          </a:xfrm>
          <a:prstGeom prst="rect">
            <a:avLst/>
          </a:prstGeom>
          <a:noFill/>
        </p:spPr>
      </p:pic>
      <p:pic>
        <p:nvPicPr>
          <p:cNvPr id="19" name="Picture 8" descr="C:\Users\admin\Desktop\эл. игра Сортируем мусор 1гр\e53dac7b103cc7544cd4cb07614acffa2f02731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22" t="56353" r="4828" b="16965"/>
          <a:stretch>
            <a:fillRect/>
          </a:stretch>
        </p:blipFill>
        <p:spPr bwMode="auto">
          <a:xfrm>
            <a:off x="3347864" y="2348880"/>
            <a:ext cx="1656184" cy="1512168"/>
          </a:xfrm>
          <a:prstGeom prst="rect">
            <a:avLst/>
          </a:prstGeom>
          <a:noFill/>
        </p:spPr>
      </p:pic>
      <p:pic>
        <p:nvPicPr>
          <p:cNvPr id="20" name="Picture 2" descr="https://www.excellentesl4u.com/images/garbage-man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797152"/>
            <a:ext cx="1219534" cy="1668390"/>
          </a:xfrm>
          <a:prstGeom prst="rect">
            <a:avLst/>
          </a:prstGeom>
          <a:noFill/>
        </p:spPr>
      </p:pic>
      <p:pic>
        <p:nvPicPr>
          <p:cNvPr id="24" name="Picture 8" descr="C:\Users\admin\Desktop\эл. игра Сортируем мусор 1гр\e53dac7b103cc7544cd4cb07614acffa2f02731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10" t="56353" r="75140" b="16965"/>
          <a:stretch>
            <a:fillRect/>
          </a:stretch>
        </p:blipFill>
        <p:spPr bwMode="auto">
          <a:xfrm>
            <a:off x="1907704" y="5013176"/>
            <a:ext cx="1656184" cy="1512168"/>
          </a:xfrm>
          <a:prstGeom prst="rect">
            <a:avLst/>
          </a:prstGeom>
          <a:noFill/>
        </p:spPr>
      </p:pic>
      <p:pic>
        <p:nvPicPr>
          <p:cNvPr id="25" name="Picture 4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07" t="11883" r="75140" b="61435"/>
          <a:stretch>
            <a:fillRect/>
          </a:stretch>
        </p:blipFill>
        <p:spPr bwMode="auto">
          <a:xfrm>
            <a:off x="6516216" y="260648"/>
            <a:ext cx="158417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78035E-7 L -0.05503 0.702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2948E-6 L -0.1691 0.48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1214E-6 L -0.35035 0.115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526E-6 L 0.12205 0.571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2312E-6 L 0.35052 0.13642 " pathEditMode="fixed" rAng="0" ptsTypes="AA">
                                      <p:cBhvr>
                                        <p:cTn id="4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5607E-7 L 0.38975 0.81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4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22049 0.5983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16" name="Picture 10" descr="https://img2.akspic.ru/image/28551-lepestok-cvet-zelenyj-list-krupnyj_plan-1920x108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362" name="Picture 2" descr="C:\Users\admin\Desktop\эл. игра Сортируем мусор 1гр\Эмблема_проекта_Вторая_жизнь_мусор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AFD"/>
              </a:clrFrom>
              <a:clrTo>
                <a:srgbClr val="FFFAFD">
                  <a:alpha val="0"/>
                </a:srgbClr>
              </a:clrTo>
            </a:clrChange>
          </a:blip>
          <a:srcRect r="84699"/>
          <a:stretch>
            <a:fillRect/>
          </a:stretch>
        </p:blipFill>
        <p:spPr bwMode="auto">
          <a:xfrm>
            <a:off x="2987824" y="3319763"/>
            <a:ext cx="2140496" cy="3538237"/>
          </a:xfrm>
          <a:prstGeom prst="rect">
            <a:avLst/>
          </a:prstGeom>
          <a:noFill/>
        </p:spPr>
      </p:pic>
      <p:pic>
        <p:nvPicPr>
          <p:cNvPr id="15363" name="Picture 3" descr="C:\Users\admin\Desktop\эл. игра Сортируем мусор 1гр\1df51540a41469307f1db130bec958950e9eab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07" t="2989" r="75140" b="70329"/>
          <a:stretch>
            <a:fillRect/>
          </a:stretch>
        </p:blipFill>
        <p:spPr bwMode="auto">
          <a:xfrm>
            <a:off x="395536" y="476672"/>
            <a:ext cx="1584176" cy="1512168"/>
          </a:xfrm>
          <a:prstGeom prst="rect">
            <a:avLst/>
          </a:prstGeom>
          <a:noFill/>
        </p:spPr>
      </p:pic>
      <p:pic>
        <p:nvPicPr>
          <p:cNvPr id="15364" name="Picture 4" descr="C:\Users\admin\Desktop\эл. игра Сортируем мусор 1гр\1df51540a41469307f1db130bec958950e9eab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0" t="29671" r="75140" b="43647"/>
          <a:stretch>
            <a:fillRect/>
          </a:stretch>
        </p:blipFill>
        <p:spPr bwMode="auto">
          <a:xfrm>
            <a:off x="7236296" y="836712"/>
            <a:ext cx="1656184" cy="1512168"/>
          </a:xfrm>
          <a:prstGeom prst="rect">
            <a:avLst/>
          </a:prstGeom>
          <a:noFill/>
        </p:spPr>
      </p:pic>
      <p:pic>
        <p:nvPicPr>
          <p:cNvPr id="15365" name="Picture 5" descr="C:\Users\admin\Desktop\эл. игра Сортируем мусор 1гр\1df51540a41469307f1db130bec958950e9eab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5107" t="56353" r="75140" b="16965"/>
          <a:stretch>
            <a:fillRect/>
          </a:stretch>
        </p:blipFill>
        <p:spPr bwMode="auto">
          <a:xfrm>
            <a:off x="7380312" y="4365104"/>
            <a:ext cx="1584176" cy="1512168"/>
          </a:xfrm>
          <a:prstGeom prst="rect">
            <a:avLst/>
          </a:prstGeom>
          <a:noFill/>
        </p:spPr>
      </p:pic>
      <p:pic>
        <p:nvPicPr>
          <p:cNvPr id="15366" name="Picture 6" descr="C:\Users\admin\Desktop\эл. игра Сортируем мусор 1гр\1df51540a41469307f1db130bec958950e9eab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2989" r="55388" b="70329"/>
          <a:stretch>
            <a:fillRect/>
          </a:stretch>
        </p:blipFill>
        <p:spPr bwMode="auto">
          <a:xfrm>
            <a:off x="467544" y="3717032"/>
            <a:ext cx="1584176" cy="1512168"/>
          </a:xfrm>
          <a:prstGeom prst="rect">
            <a:avLst/>
          </a:prstGeom>
          <a:noFill/>
        </p:spPr>
      </p:pic>
      <p:pic>
        <p:nvPicPr>
          <p:cNvPr id="15367" name="Picture 7" descr="C:\Users\admin\Desktop\эл. игра Сортируем мусор 1гр\1df51540a41469307f1db130bec958950e9eab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29671" r="55387" b="43647"/>
          <a:stretch>
            <a:fillRect/>
          </a:stretch>
        </p:blipFill>
        <p:spPr bwMode="auto">
          <a:xfrm>
            <a:off x="5076056" y="260648"/>
            <a:ext cx="1584176" cy="1512168"/>
          </a:xfrm>
          <a:prstGeom prst="rect">
            <a:avLst/>
          </a:prstGeom>
          <a:noFill/>
        </p:spPr>
      </p:pic>
      <p:pic>
        <p:nvPicPr>
          <p:cNvPr id="15368" name="Picture 8" descr="C:\Users\admin\Desktop\эл. игра Сортируем мусор 1гр\1df51540a41469307f1db130bec958950e9eab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962" t="56353" r="55387" b="15695"/>
          <a:stretch>
            <a:fillRect/>
          </a:stretch>
        </p:blipFill>
        <p:spPr bwMode="auto">
          <a:xfrm>
            <a:off x="3707904" y="1556792"/>
            <a:ext cx="1656184" cy="1584176"/>
          </a:xfrm>
          <a:prstGeom prst="rect">
            <a:avLst/>
          </a:prstGeom>
          <a:noFill/>
        </p:spPr>
      </p:pic>
      <p:pic>
        <p:nvPicPr>
          <p:cNvPr id="15370" name="Picture 10" descr="C:\Users\admin\Desktop\эл. игра Сортируем мусор 1гр\8fOoTTLlm2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01" t="23795" r="36629" b="59529"/>
          <a:stretch>
            <a:fillRect/>
          </a:stretch>
        </p:blipFill>
        <p:spPr bwMode="auto">
          <a:xfrm>
            <a:off x="2555776" y="260648"/>
            <a:ext cx="1512168" cy="1448161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371" name="Picture 11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89" t="13153" r="24860" b="60165"/>
          <a:stretch>
            <a:fillRect/>
          </a:stretch>
        </p:blipFill>
        <p:spPr bwMode="auto">
          <a:xfrm>
            <a:off x="5364088" y="2348880"/>
            <a:ext cx="1656184" cy="1512168"/>
          </a:xfrm>
          <a:prstGeom prst="rect">
            <a:avLst/>
          </a:prstGeom>
          <a:noFill/>
        </p:spPr>
      </p:pic>
      <p:pic>
        <p:nvPicPr>
          <p:cNvPr id="15372" name="Picture 12" descr="C:\Users\admin\Desktop\эл. игра Сортируем мусор 1гр\3f390f1d5ca1eb974b0e2850a53ec080f38e602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5387" t="9342" r="24860" b="63976"/>
          <a:stretch>
            <a:fillRect/>
          </a:stretch>
        </p:blipFill>
        <p:spPr bwMode="auto">
          <a:xfrm>
            <a:off x="1619672" y="1988840"/>
            <a:ext cx="1584176" cy="1512168"/>
          </a:xfrm>
          <a:prstGeom prst="rect">
            <a:avLst/>
          </a:prstGeom>
          <a:noFill/>
        </p:spPr>
      </p:pic>
      <p:pic>
        <p:nvPicPr>
          <p:cNvPr id="15374" name="Picture 14" descr="C:\Users\admin\Desktop\эл. игра Сортируем мусор 1гр\1df51540a41469307f1db130bec958950e9eab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5387" t="2989" r="24860" b="71600"/>
          <a:stretch>
            <a:fillRect/>
          </a:stretch>
        </p:blipFill>
        <p:spPr bwMode="auto">
          <a:xfrm>
            <a:off x="7236296" y="2636912"/>
            <a:ext cx="1584176" cy="1440160"/>
          </a:xfrm>
          <a:prstGeom prst="rect">
            <a:avLst/>
          </a:prstGeom>
          <a:noFill/>
        </p:spPr>
      </p:pic>
      <p:pic>
        <p:nvPicPr>
          <p:cNvPr id="3074" name="Picture 2" descr="https://www.excellentesl4u.com/images/garbage-man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35696" y="5189610"/>
            <a:ext cx="1219534" cy="1668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0116E-6 L 0.01979 0.77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3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6532E-6 L 0.33073 0.687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20231E-7 L 0.35452 0.110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2139E-6 L -0.19688 0.561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8555E-6 L -0.48437 0.561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4624E-6 L -0.40955 0.057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18442" name="Picture 10" descr="https://img2.akspic.ru/image/28551-lepestok-cvet-zelenyj-list-krupnyj_plan-1920x108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275856" y="3022873"/>
            <a:ext cx="2592288" cy="3835127"/>
            <a:chOff x="9396536" y="1196752"/>
            <a:chExt cx="1584176" cy="246697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828584" y="2060848"/>
              <a:ext cx="79208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34" name="Picture 2" descr="C:\Users\admin\Desktop\эл. игра Сортируем мусор 1гр\Эмблема_проекта_Вторая_жизнь_мусор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50738" r="33020"/>
            <a:stretch>
              <a:fillRect/>
            </a:stretch>
          </p:blipFill>
          <p:spPr bwMode="auto">
            <a:xfrm>
              <a:off x="9396536" y="1196752"/>
              <a:ext cx="1584176" cy="2466975"/>
            </a:xfrm>
            <a:prstGeom prst="rect">
              <a:avLst/>
            </a:prstGeom>
            <a:noFill/>
          </p:spPr>
        </p:pic>
      </p:grpSp>
      <p:pic>
        <p:nvPicPr>
          <p:cNvPr id="6" name="Picture 3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83" t="39388" r="24860" b="33930"/>
          <a:stretch>
            <a:fillRect/>
          </a:stretch>
        </p:blipFill>
        <p:spPr bwMode="auto">
          <a:xfrm>
            <a:off x="755576" y="2924944"/>
            <a:ext cx="1592560" cy="1512168"/>
          </a:xfrm>
          <a:prstGeom prst="rect">
            <a:avLst/>
          </a:prstGeom>
          <a:noFill/>
        </p:spPr>
      </p:pic>
      <p:pic>
        <p:nvPicPr>
          <p:cNvPr id="8" name="Picture 3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90" t="12706" r="24860" b="60612"/>
          <a:stretch>
            <a:fillRect/>
          </a:stretch>
        </p:blipFill>
        <p:spPr bwMode="auto">
          <a:xfrm>
            <a:off x="395536" y="404664"/>
            <a:ext cx="1656184" cy="1512168"/>
          </a:xfrm>
          <a:prstGeom prst="rect">
            <a:avLst/>
          </a:prstGeom>
          <a:noFill/>
        </p:spPr>
      </p:pic>
      <p:pic>
        <p:nvPicPr>
          <p:cNvPr id="18436" name="Picture 4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42" t="65246" r="5107" b="8072"/>
          <a:stretch>
            <a:fillRect/>
          </a:stretch>
        </p:blipFill>
        <p:spPr bwMode="auto">
          <a:xfrm>
            <a:off x="7092280" y="2780928"/>
            <a:ext cx="1656184" cy="1512168"/>
          </a:xfrm>
          <a:prstGeom prst="rect">
            <a:avLst/>
          </a:prstGeom>
          <a:noFill/>
        </p:spPr>
      </p:pic>
      <p:pic>
        <p:nvPicPr>
          <p:cNvPr id="11" name="Picture 4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42" t="11883" r="5107" b="61435"/>
          <a:stretch>
            <a:fillRect/>
          </a:stretch>
        </p:blipFill>
        <p:spPr bwMode="auto">
          <a:xfrm>
            <a:off x="3923928" y="332656"/>
            <a:ext cx="1656184" cy="1512168"/>
          </a:xfrm>
          <a:prstGeom prst="rect">
            <a:avLst/>
          </a:prstGeom>
          <a:noFill/>
        </p:spPr>
      </p:pic>
      <p:pic>
        <p:nvPicPr>
          <p:cNvPr id="18437" name="Picture 5" descr="C:\Users\admin\Desktop\эл. игра Сортируем мусор 1гр\RZgqNWzTA5o.jpg"/>
          <p:cNvPicPr>
            <a:picLocks noChangeAspect="1" noChangeArrowheads="1"/>
          </p:cNvPicPr>
          <p:nvPr/>
        </p:nvPicPr>
        <p:blipFill>
          <a:blip r:embed="rId5" cstate="print"/>
          <a:srcRect l="78330" t="33088" r="7241" b="56981"/>
          <a:stretch>
            <a:fillRect/>
          </a:stretch>
        </p:blipFill>
        <p:spPr bwMode="auto">
          <a:xfrm>
            <a:off x="1115616" y="4725144"/>
            <a:ext cx="1368152" cy="1330988"/>
          </a:xfrm>
          <a:prstGeom prst="pentagon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439" name="Picture 7" descr="C:\Users\admin\Desktop\эл. игра Сортируем мусор 1гр\e53dac7b103cc7544cd4cb07614acffa2f02731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0" t="29671" r="75140" b="43647"/>
          <a:stretch>
            <a:fillRect/>
          </a:stretch>
        </p:blipFill>
        <p:spPr bwMode="auto">
          <a:xfrm>
            <a:off x="7020272" y="4725144"/>
            <a:ext cx="1656184" cy="1512168"/>
          </a:xfrm>
          <a:prstGeom prst="rect">
            <a:avLst/>
          </a:prstGeom>
          <a:noFill/>
        </p:spPr>
      </p:pic>
      <p:pic>
        <p:nvPicPr>
          <p:cNvPr id="18440" name="Picture 8" descr="C:\Users\admin\Desktop\эл. игра Сортируем мусор 1гр\e53dac7b103cc7544cd4cb07614acffa2f02731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87" t="2989" r="24860" b="70329"/>
          <a:stretch>
            <a:fillRect/>
          </a:stretch>
        </p:blipFill>
        <p:spPr bwMode="auto">
          <a:xfrm>
            <a:off x="2195736" y="1628800"/>
            <a:ext cx="1584176" cy="1512168"/>
          </a:xfrm>
          <a:prstGeom prst="rect">
            <a:avLst/>
          </a:prstGeom>
          <a:noFill/>
        </p:spPr>
      </p:pic>
      <p:pic>
        <p:nvPicPr>
          <p:cNvPr id="19" name="Picture 2" descr="https://www.excellentesl4u.com/images/garbage-man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941168"/>
            <a:ext cx="1219534" cy="1668390"/>
          </a:xfrm>
          <a:prstGeom prst="rect">
            <a:avLst/>
          </a:prstGeom>
          <a:noFill/>
        </p:spPr>
      </p:pic>
      <p:pic>
        <p:nvPicPr>
          <p:cNvPr id="20" name="Picture 3" descr="C:\Users\admin\Desktop\эл. игра Сортируем мусор 1гр\498894742e98019593ef92015f0ffa861b8246f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4" t="66070" r="24860" b="8519"/>
          <a:stretch>
            <a:fillRect/>
          </a:stretch>
        </p:blipFill>
        <p:spPr bwMode="auto">
          <a:xfrm>
            <a:off x="6876256" y="980728"/>
            <a:ext cx="1800200" cy="1440160"/>
          </a:xfrm>
          <a:prstGeom prst="rect">
            <a:avLst/>
          </a:prstGeom>
          <a:noFill/>
        </p:spPr>
      </p:pic>
      <p:pic>
        <p:nvPicPr>
          <p:cNvPr id="21" name="Picture 10" descr="C:\Users\admin\Desktop\эл. игра Сортируем мусор 1гр\8fOoTTLlm2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01" t="23795" r="36629" b="59529"/>
          <a:stretch>
            <a:fillRect/>
          </a:stretch>
        </p:blipFill>
        <p:spPr bwMode="auto">
          <a:xfrm>
            <a:off x="5076056" y="1772816"/>
            <a:ext cx="1512168" cy="1448161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5723E-6 L 0.31458 0.225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0867E-6 L -0.38195 0.372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32948E-6 L 0.23611 0.031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46821E-6 L 0.11024 0.35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35838E-7 L -0.02361 0.53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65896E-6 L 0.38212 0.5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2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5087E-6 L -0.25209 0.36716 " pathEditMode="relative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3" name="Picture 10" descr="https://img2.akspic.ru/image/28551-lepestok-cvet-zelenyj-list-krupnyj_plan-1920x108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987824" y="2636912"/>
            <a:ext cx="2952328" cy="4051151"/>
            <a:chOff x="3563888" y="3933056"/>
            <a:chExt cx="1656184" cy="246697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95936" y="4797152"/>
              <a:ext cx="936104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58" name="Picture 2" descr="C:\Users\admin\Desktop\эл. игра Сортируем мусор 1гр\Эмблема_проекта_Вторая_жизнь_мусор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980" r="16040"/>
            <a:stretch>
              <a:fillRect/>
            </a:stretch>
          </p:blipFill>
          <p:spPr bwMode="auto">
            <a:xfrm>
              <a:off x="3563888" y="3933056"/>
              <a:ext cx="1656184" cy="2466975"/>
            </a:xfrm>
            <a:prstGeom prst="rect">
              <a:avLst/>
            </a:prstGeom>
            <a:noFill/>
          </p:spPr>
        </p:pic>
      </p:grpSp>
      <p:pic>
        <p:nvPicPr>
          <p:cNvPr id="19459" name="Picture 3" descr="C:\Users\admin\Desktop\эл. игра Сортируем мусор 1гр\8fOoTTLlm2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0" t="22727" r="65029" b="59008"/>
          <a:stretch>
            <a:fillRect/>
          </a:stretch>
        </p:blipFill>
        <p:spPr bwMode="auto">
          <a:xfrm>
            <a:off x="539552" y="476672"/>
            <a:ext cx="1944216" cy="1656184"/>
          </a:xfrm>
          <a:prstGeom prst="pentagon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461" name="Picture 5" descr="https://im0-tub-ru.yandex.net/i?id=94238ee33805d93d375c87d08c8f3ea2&amp;n=13&amp;exp=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0" r="13376"/>
          <a:stretch>
            <a:fillRect/>
          </a:stretch>
        </p:blipFill>
        <p:spPr bwMode="auto">
          <a:xfrm>
            <a:off x="6732240" y="548680"/>
            <a:ext cx="1807238" cy="1512168"/>
          </a:xfrm>
          <a:prstGeom prst="pentagon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465" name="Picture 9" descr="https://www.eventsupply.com/images/big/batteri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2260" y="2924944"/>
            <a:ext cx="1620180" cy="1440160"/>
          </a:xfrm>
          <a:prstGeom prst="pentagon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467" name="Picture 11" descr="https://ae01.alicdn.com/kf/HTB1wNuFOFXXXXXFaXXXq6xXFXXXc/original-AB553446BU-Battery-For-Samsung-SGH-M110-Solid-SGH-M200-SGH-M310-SGH-M620-SGH-P9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68" b="4789"/>
          <a:stretch>
            <a:fillRect/>
          </a:stretch>
        </p:blipFill>
        <p:spPr bwMode="auto">
          <a:xfrm>
            <a:off x="539552" y="4581128"/>
            <a:ext cx="1671824" cy="1440160"/>
          </a:xfrm>
          <a:prstGeom prst="pentagon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468" name="Picture 12" descr="C:\Users\admin\Desktop\эл. игра Сортируем мусор 1гр\1df51540a41469307f1db130bec958950e9eab9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962" t="56353" r="54489" b="16965"/>
          <a:stretch>
            <a:fillRect/>
          </a:stretch>
        </p:blipFill>
        <p:spPr bwMode="auto">
          <a:xfrm>
            <a:off x="1043608" y="2420888"/>
            <a:ext cx="1975077" cy="1728192"/>
          </a:xfrm>
          <a:prstGeom prst="rect">
            <a:avLst/>
          </a:prstGeom>
          <a:noFill/>
        </p:spPr>
      </p:pic>
      <p:pic>
        <p:nvPicPr>
          <p:cNvPr id="19469" name="Picture 13" descr="C:\Users\admin\Desktop\эл. игра Сортируем мусор 1гр\3f390f1d5ca1eb974b0e2850a53ec080f38e602c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40" t="36024" r="5107" b="38565"/>
          <a:stretch>
            <a:fillRect/>
          </a:stretch>
        </p:blipFill>
        <p:spPr bwMode="auto">
          <a:xfrm>
            <a:off x="3059831" y="404664"/>
            <a:ext cx="1742594" cy="1584176"/>
          </a:xfrm>
          <a:prstGeom prst="rect">
            <a:avLst/>
          </a:prstGeom>
          <a:noFill/>
        </p:spPr>
      </p:pic>
      <p:pic>
        <p:nvPicPr>
          <p:cNvPr id="19470" name="Picture 14" descr="C:\Users\admin\Desktop\эл. игра Сортируем мусор 1гр\1df51540a41469307f1db130bec958950e9eab9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40" t="28400" r="5107" b="46188"/>
          <a:stretch>
            <a:fillRect/>
          </a:stretch>
        </p:blipFill>
        <p:spPr bwMode="auto">
          <a:xfrm>
            <a:off x="5148063" y="1268760"/>
            <a:ext cx="1663385" cy="1512168"/>
          </a:xfrm>
          <a:prstGeom prst="rect">
            <a:avLst/>
          </a:prstGeom>
          <a:noFill/>
        </p:spPr>
      </p:pic>
      <p:pic>
        <p:nvPicPr>
          <p:cNvPr id="16" name="Picture 2" descr="https://www.excellentesl4u.com/images/garbage-man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7" y="4653136"/>
            <a:ext cx="1430075" cy="195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19653E-6 L 0.31111 0.571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2.65896E-6 L -0.27552 0.44069 " pathEditMode="relative" ptsTypes="AA">
                                      <p:cBhvr>
                                        <p:cTn id="2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4.62428E-7 L -0.22847 0.15722 " pathEditMode="relative" ptsTypes="AA">
                                      <p:cBhvr>
                                        <p:cTn id="31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4.16185E-6 L 0.32291 -0.04208 " pathEditMode="relative" ptsTypes="AA">
                                      <p:cBhvr>
                                        <p:cTn id="3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116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Aharoni</vt:lpstr>
      <vt:lpstr>Arial</vt:lpstr>
      <vt:lpstr>Calibri</vt:lpstr>
      <vt:lpstr>Тема Office</vt:lpstr>
      <vt:lpstr>Сортируй мусор – помогай родной Земле!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 i3</cp:lastModifiedBy>
  <cp:revision>12</cp:revision>
  <cp:lastPrinted>2025-11-21T06:12:14Z</cp:lastPrinted>
  <dcterms:created xsi:type="dcterms:W3CDTF">2020-03-24T08:03:37Z</dcterms:created>
  <dcterms:modified xsi:type="dcterms:W3CDTF">2026-04-17T05:30:40Z</dcterms:modified>
</cp:coreProperties>
</file>