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81" r:id="rId3"/>
    <p:sldId id="270" r:id="rId4"/>
    <p:sldId id="273" r:id="rId5"/>
    <p:sldId id="280" r:id="rId6"/>
    <p:sldId id="282" r:id="rId7"/>
    <p:sldId id="277" r:id="rId8"/>
    <p:sldId id="258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EA4"/>
    <a:srgbClr val="E54851"/>
    <a:srgbClr val="66324E"/>
    <a:srgbClr val="F798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5B5D4-3C21-4B43-B8CF-5764D3D41149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77692-D5A2-4941-A0F5-B995C088A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715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8DB46D-92F8-414A-9C3C-7BB53F04E4E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094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429F-213B-4878-B61A-66BEC950472F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DF82-E7BE-48C0-8938-EFE97D94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66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429F-213B-4878-B61A-66BEC950472F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DF82-E7BE-48C0-8938-EFE97D94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18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429F-213B-4878-B61A-66BEC950472F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DF82-E7BE-48C0-8938-EFE97D94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414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429F-213B-4878-B61A-66BEC950472F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DF82-E7BE-48C0-8938-EFE97D94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48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429F-213B-4878-B61A-66BEC950472F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DF82-E7BE-48C0-8938-EFE97D94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61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429F-213B-4878-B61A-66BEC950472F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DF82-E7BE-48C0-8938-EFE97D94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63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429F-213B-4878-B61A-66BEC950472F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DF82-E7BE-48C0-8938-EFE97D94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084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429F-213B-4878-B61A-66BEC950472F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DF82-E7BE-48C0-8938-EFE97D94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006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429F-213B-4878-B61A-66BEC950472F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DF82-E7BE-48C0-8938-EFE97D94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2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429F-213B-4878-B61A-66BEC950472F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DF82-E7BE-48C0-8938-EFE97D94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970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429F-213B-4878-B61A-66BEC950472F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6DF82-E7BE-48C0-8938-EFE97D94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81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B429F-213B-4878-B61A-66BEC950472F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6DF82-E7BE-48C0-8938-EFE97D94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88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6577"/>
            <a:ext cx="12192000" cy="3746500"/>
          </a:xfrm>
          <a:prstGeom prst="rect">
            <a:avLst/>
          </a:prstGeom>
        </p:spPr>
      </p:pic>
      <p:pic>
        <p:nvPicPr>
          <p:cNvPr id="6" name="Рисунок 5" descr="https://sun9-48.userapi.com/s/v1/if2/tgKIKmaB6Bq2Opw0yRsXdJ3yWGpysrJkTlevdCDyU0hVqI9UFNkXV0zm1Rvh6q_YSIbBVWMMSomYf1vBMbdUp1VI.jpg?size=1592x1600&amp;quality=95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5556" r="5498" b="5800"/>
          <a:stretch/>
        </p:blipFill>
        <p:spPr bwMode="auto">
          <a:xfrm>
            <a:off x="317896" y="167985"/>
            <a:ext cx="1206104" cy="120955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92" y="315605"/>
            <a:ext cx="1677963" cy="91431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1152978"/>
            <a:ext cx="12378813" cy="215799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5000">
                <a:schemeClr val="bg1">
                  <a:alpha val="69000"/>
                </a:schemeClr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82147" y="294482"/>
            <a:ext cx="9144000" cy="165576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Курское региональное отделение</a:t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Российского Красного Креста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0" y="3234224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ler Black" pitchFamily="2" charset="-52"/>
              </a:rPr>
              <a:t>Добровольческая деятельность</a:t>
            </a:r>
          </a:p>
          <a:p>
            <a:r>
              <a:rPr lang="ru-RU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ller Black" pitchFamily="2" charset="-52"/>
              </a:rPr>
              <a:t>КРО РКК в 2023 году</a:t>
            </a:r>
            <a:endParaRPr lang="ru-RU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ller Black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5815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877E900-6AA4-5925-C387-624F3F7D8621}"/>
              </a:ext>
            </a:extLst>
          </p:cNvPr>
          <p:cNvSpPr/>
          <p:nvPr/>
        </p:nvSpPr>
        <p:spPr>
          <a:xfrm>
            <a:off x="7404410" y="0"/>
            <a:ext cx="4787590" cy="6858000"/>
          </a:xfrm>
          <a:prstGeom prst="rect">
            <a:avLst/>
          </a:prstGeom>
          <a:solidFill>
            <a:srgbClr val="DF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Место для фото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8EED56ED-4BA6-18D8-9988-A431589E8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132" y="3120193"/>
            <a:ext cx="5036868" cy="1739591"/>
          </a:xfrm>
        </p:spPr>
        <p:txBody>
          <a:bodyPr>
            <a:normAutofit fontScale="90000"/>
          </a:bodyPr>
          <a:lstStyle/>
          <a:p>
            <a:r>
              <a:rPr lang="ru-RU" sz="4500" b="1" dirty="0" smtClean="0">
                <a:solidFill>
                  <a:srgbClr val="DE4439"/>
                </a:solidFill>
                <a:latin typeface="Muller Bold" pitchFamily="2" charset="0"/>
              </a:rPr>
              <a:t>Предотвращать</a:t>
            </a:r>
            <a:r>
              <a:rPr lang="ru-RU" sz="4500" b="1" dirty="0">
                <a:solidFill>
                  <a:srgbClr val="DE4439"/>
                </a:solidFill>
                <a:latin typeface="Muller Bold" pitchFamily="2" charset="0"/>
              </a:rPr>
              <a:t/>
            </a:r>
            <a:br>
              <a:rPr lang="ru-RU" sz="4500" b="1" dirty="0">
                <a:solidFill>
                  <a:srgbClr val="DE4439"/>
                </a:solidFill>
                <a:latin typeface="Muller Bold" pitchFamily="2" charset="0"/>
              </a:rPr>
            </a:br>
            <a:r>
              <a:rPr lang="ru-RU" sz="4500" b="1" dirty="0">
                <a:solidFill>
                  <a:srgbClr val="DE4439"/>
                </a:solidFill>
                <a:latin typeface="Muller Bold" pitchFamily="2" charset="0"/>
              </a:rPr>
              <a:t>и облегчать страдания людей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2C478E4C-9737-B058-4D3A-B43F95FBA8A1}"/>
              </a:ext>
            </a:extLst>
          </p:cNvPr>
          <p:cNvSpPr txBox="1">
            <a:spLocks/>
          </p:cNvSpPr>
          <p:nvPr/>
        </p:nvSpPr>
        <p:spPr>
          <a:xfrm>
            <a:off x="1059132" y="2126008"/>
            <a:ext cx="4510110" cy="862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b="1" dirty="0">
                <a:latin typeface="Muller Bold" pitchFamily="2" charset="0"/>
              </a:rPr>
              <a:t>Миссия</a:t>
            </a:r>
            <a:br>
              <a:rPr lang="ru-RU" sz="2200" b="1" dirty="0">
                <a:latin typeface="Muller Bold" pitchFamily="2" charset="0"/>
              </a:rPr>
            </a:br>
            <a:r>
              <a:rPr lang="ru-RU" sz="2200" b="1" dirty="0">
                <a:latin typeface="Muller Bold" pitchFamily="2" charset="0"/>
              </a:rPr>
              <a:t>Российского Красного Креста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5E87E0-45B5-B2DE-783A-0B308481F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62" r="22724"/>
          <a:stretch/>
        </p:blipFill>
        <p:spPr>
          <a:xfrm>
            <a:off x="6894286" y="0"/>
            <a:ext cx="5297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26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E54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Общие данные по региону</a:t>
            </a:r>
            <a:endParaRPr lang="ru-RU" dirty="0">
              <a:solidFill>
                <a:srgbClr val="E548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152400" y="-147009"/>
            <a:ext cx="4827098" cy="1137338"/>
            <a:chOff x="-152400" y="-154826"/>
            <a:chExt cx="4827098" cy="840659"/>
          </a:xfrm>
        </p:grpSpPr>
        <p:sp>
          <p:nvSpPr>
            <p:cNvPr id="5" name="Полилиния 4"/>
            <p:cNvSpPr/>
            <p:nvPr/>
          </p:nvSpPr>
          <p:spPr>
            <a:xfrm rot="10096080">
              <a:off x="3448944" y="-106187"/>
              <a:ext cx="1225754" cy="330424"/>
            </a:xfrm>
            <a:custGeom>
              <a:avLst/>
              <a:gdLst>
                <a:gd name="connsiteX0" fmla="*/ 0 w 1632155"/>
                <a:gd name="connsiteY0" fmla="*/ 108155 h 530942"/>
                <a:gd name="connsiteX1" fmla="*/ 353961 w 1632155"/>
                <a:gd name="connsiteY1" fmla="*/ 530942 h 530942"/>
                <a:gd name="connsiteX2" fmla="*/ 1632155 w 1632155"/>
                <a:gd name="connsiteY2" fmla="*/ 530942 h 530942"/>
                <a:gd name="connsiteX3" fmla="*/ 1052051 w 1632155"/>
                <a:gd name="connsiteY3" fmla="*/ 0 h 530942"/>
                <a:gd name="connsiteX4" fmla="*/ 0 w 1632155"/>
                <a:gd name="connsiteY4" fmla="*/ 108155 h 530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2155" h="530942">
                  <a:moveTo>
                    <a:pt x="0" y="108155"/>
                  </a:moveTo>
                  <a:lnTo>
                    <a:pt x="353961" y="530942"/>
                  </a:lnTo>
                  <a:lnTo>
                    <a:pt x="1632155" y="530942"/>
                  </a:lnTo>
                  <a:lnTo>
                    <a:pt x="1052051" y="0"/>
                  </a:lnTo>
                  <a:lnTo>
                    <a:pt x="0" y="108155"/>
                  </a:lnTo>
                  <a:close/>
                </a:path>
              </a:pathLst>
            </a:custGeom>
            <a:solidFill>
              <a:srgbClr val="6632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1543664" y="-137652"/>
              <a:ext cx="2380635" cy="462117"/>
            </a:xfrm>
            <a:custGeom>
              <a:avLst/>
              <a:gdLst>
                <a:gd name="connsiteX0" fmla="*/ 206477 w 1406012"/>
                <a:gd name="connsiteY0" fmla="*/ 334297 h 334297"/>
                <a:gd name="connsiteX1" fmla="*/ 1396180 w 1406012"/>
                <a:gd name="connsiteY1" fmla="*/ 147484 h 334297"/>
                <a:gd name="connsiteX2" fmla="*/ 1406012 w 1406012"/>
                <a:gd name="connsiteY2" fmla="*/ 0 h 334297"/>
                <a:gd name="connsiteX3" fmla="*/ 0 w 1406012"/>
                <a:gd name="connsiteY3" fmla="*/ 9832 h 334297"/>
                <a:gd name="connsiteX4" fmla="*/ 206477 w 1406012"/>
                <a:gd name="connsiteY4" fmla="*/ 334297 h 33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6012" h="334297">
                  <a:moveTo>
                    <a:pt x="206477" y="334297"/>
                  </a:moveTo>
                  <a:lnTo>
                    <a:pt x="1396180" y="147484"/>
                  </a:lnTo>
                  <a:lnTo>
                    <a:pt x="1406012" y="0"/>
                  </a:lnTo>
                  <a:lnTo>
                    <a:pt x="0" y="9832"/>
                  </a:lnTo>
                  <a:lnTo>
                    <a:pt x="206477" y="334297"/>
                  </a:lnTo>
                  <a:close/>
                </a:path>
              </a:pathLst>
            </a:custGeom>
            <a:solidFill>
              <a:srgbClr val="FCC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047136" y="-154826"/>
              <a:ext cx="1530963" cy="578019"/>
            </a:xfrm>
            <a:custGeom>
              <a:avLst/>
              <a:gdLst>
                <a:gd name="connsiteX0" fmla="*/ 0 w 993058"/>
                <a:gd name="connsiteY0" fmla="*/ 0 h 757084"/>
                <a:gd name="connsiteX1" fmla="*/ 383458 w 993058"/>
                <a:gd name="connsiteY1" fmla="*/ 757084 h 757084"/>
                <a:gd name="connsiteX2" fmla="*/ 993058 w 993058"/>
                <a:gd name="connsiteY2" fmla="*/ 540775 h 757084"/>
                <a:gd name="connsiteX3" fmla="*/ 580104 w 993058"/>
                <a:gd name="connsiteY3" fmla="*/ 19665 h 757084"/>
                <a:gd name="connsiteX4" fmla="*/ 0 w 993058"/>
                <a:gd name="connsiteY4" fmla="*/ 0 h 75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058" h="757084">
                  <a:moveTo>
                    <a:pt x="0" y="0"/>
                  </a:moveTo>
                  <a:lnTo>
                    <a:pt x="383458" y="757084"/>
                  </a:lnTo>
                  <a:lnTo>
                    <a:pt x="993058" y="540775"/>
                  </a:lnTo>
                  <a:lnTo>
                    <a:pt x="580104" y="19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-152400" y="-105665"/>
              <a:ext cx="2273300" cy="791498"/>
            </a:xfrm>
            <a:custGeom>
              <a:avLst/>
              <a:gdLst>
                <a:gd name="connsiteX0" fmla="*/ 0 w 1543665"/>
                <a:gd name="connsiteY0" fmla="*/ 0 h 658762"/>
                <a:gd name="connsiteX1" fmla="*/ 9833 w 1543665"/>
                <a:gd name="connsiteY1" fmla="*/ 658762 h 658762"/>
                <a:gd name="connsiteX2" fmla="*/ 1543665 w 1543665"/>
                <a:gd name="connsiteY2" fmla="*/ 432620 h 658762"/>
                <a:gd name="connsiteX3" fmla="*/ 1337188 w 1543665"/>
                <a:gd name="connsiteY3" fmla="*/ 9833 h 658762"/>
                <a:gd name="connsiteX4" fmla="*/ 0 w 1543665"/>
                <a:gd name="connsiteY4" fmla="*/ 0 h 65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3665" h="658762">
                  <a:moveTo>
                    <a:pt x="0" y="0"/>
                  </a:moveTo>
                  <a:lnTo>
                    <a:pt x="9833" y="658762"/>
                  </a:lnTo>
                  <a:lnTo>
                    <a:pt x="1543665" y="432620"/>
                  </a:lnTo>
                  <a:lnTo>
                    <a:pt x="1337188" y="9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48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536128" y="1960563"/>
            <a:ext cx="6065324" cy="3214687"/>
            <a:chOff x="3417917" y="1825624"/>
            <a:chExt cx="7299726" cy="4032915"/>
          </a:xfrm>
          <a:solidFill>
            <a:schemeClr val="accent3">
              <a:lumMod val="20000"/>
              <a:lumOff val="80000"/>
            </a:schemeClr>
          </a:solidFill>
        </p:grpSpPr>
        <p:grpSp>
          <p:nvGrpSpPr>
            <p:cNvPr id="12" name="Группа 11"/>
            <p:cNvGrpSpPr/>
            <p:nvPr/>
          </p:nvGrpSpPr>
          <p:grpSpPr>
            <a:xfrm>
              <a:off x="3519376" y="1825624"/>
              <a:ext cx="7198267" cy="4032915"/>
              <a:chOff x="1845326" y="946298"/>
              <a:chExt cx="8872318" cy="4912242"/>
            </a:xfrm>
            <a:grpFill/>
          </p:grpSpPr>
          <p:sp>
            <p:nvSpPr>
              <p:cNvPr id="10" name="Полилиния 9"/>
              <p:cNvSpPr/>
              <p:nvPr/>
            </p:nvSpPr>
            <p:spPr>
              <a:xfrm>
                <a:off x="1845326" y="946298"/>
                <a:ext cx="8872318" cy="4912242"/>
              </a:xfrm>
              <a:custGeom>
                <a:avLst/>
                <a:gdLst>
                  <a:gd name="connsiteX0" fmla="*/ 1493297 w 8872318"/>
                  <a:gd name="connsiteY0" fmla="*/ 255181 h 4912242"/>
                  <a:gd name="connsiteX1" fmla="*/ 1493297 w 8872318"/>
                  <a:gd name="connsiteY1" fmla="*/ 202018 h 4912242"/>
                  <a:gd name="connsiteX2" fmla="*/ 1684683 w 8872318"/>
                  <a:gd name="connsiteY2" fmla="*/ 244549 h 4912242"/>
                  <a:gd name="connsiteX3" fmla="*/ 1737846 w 8872318"/>
                  <a:gd name="connsiteY3" fmla="*/ 329609 h 4912242"/>
                  <a:gd name="connsiteX4" fmla="*/ 1812274 w 8872318"/>
                  <a:gd name="connsiteY4" fmla="*/ 297711 h 4912242"/>
                  <a:gd name="connsiteX5" fmla="*/ 1812274 w 8872318"/>
                  <a:gd name="connsiteY5" fmla="*/ 404037 h 4912242"/>
                  <a:gd name="connsiteX6" fmla="*/ 1907967 w 8872318"/>
                  <a:gd name="connsiteY6" fmla="*/ 372139 h 4912242"/>
                  <a:gd name="connsiteX7" fmla="*/ 2078088 w 8872318"/>
                  <a:gd name="connsiteY7" fmla="*/ 287079 h 4912242"/>
                  <a:gd name="connsiteX8" fmla="*/ 2152516 w 8872318"/>
                  <a:gd name="connsiteY8" fmla="*/ 212651 h 4912242"/>
                  <a:gd name="connsiteX9" fmla="*/ 2258841 w 8872318"/>
                  <a:gd name="connsiteY9" fmla="*/ 191386 h 4912242"/>
                  <a:gd name="connsiteX10" fmla="*/ 2322637 w 8872318"/>
                  <a:gd name="connsiteY10" fmla="*/ 233916 h 4912242"/>
                  <a:gd name="connsiteX11" fmla="*/ 2492758 w 8872318"/>
                  <a:gd name="connsiteY11" fmla="*/ 223283 h 4912242"/>
                  <a:gd name="connsiteX12" fmla="*/ 2514023 w 8872318"/>
                  <a:gd name="connsiteY12" fmla="*/ 63795 h 4912242"/>
                  <a:gd name="connsiteX13" fmla="*/ 2641614 w 8872318"/>
                  <a:gd name="connsiteY13" fmla="*/ 53162 h 4912242"/>
                  <a:gd name="connsiteX14" fmla="*/ 2747939 w 8872318"/>
                  <a:gd name="connsiteY14" fmla="*/ 31897 h 4912242"/>
                  <a:gd name="connsiteX15" fmla="*/ 2747939 w 8872318"/>
                  <a:gd name="connsiteY15" fmla="*/ 31897 h 4912242"/>
                  <a:gd name="connsiteX16" fmla="*/ 2854265 w 8872318"/>
                  <a:gd name="connsiteY16" fmla="*/ 0 h 4912242"/>
                  <a:gd name="connsiteX17" fmla="*/ 2928693 w 8872318"/>
                  <a:gd name="connsiteY17" fmla="*/ 74428 h 4912242"/>
                  <a:gd name="connsiteX18" fmla="*/ 2949958 w 8872318"/>
                  <a:gd name="connsiteY18" fmla="*/ 191386 h 4912242"/>
                  <a:gd name="connsiteX19" fmla="*/ 3003121 w 8872318"/>
                  <a:gd name="connsiteY19" fmla="*/ 255181 h 4912242"/>
                  <a:gd name="connsiteX20" fmla="*/ 3013753 w 8872318"/>
                  <a:gd name="connsiteY20" fmla="*/ 340242 h 4912242"/>
                  <a:gd name="connsiteX21" fmla="*/ 3088181 w 8872318"/>
                  <a:gd name="connsiteY21" fmla="*/ 414669 h 4912242"/>
                  <a:gd name="connsiteX22" fmla="*/ 3013753 w 8872318"/>
                  <a:gd name="connsiteY22" fmla="*/ 574158 h 4912242"/>
                  <a:gd name="connsiteX23" fmla="*/ 3088181 w 8872318"/>
                  <a:gd name="connsiteY23" fmla="*/ 595423 h 4912242"/>
                  <a:gd name="connsiteX24" fmla="*/ 3258302 w 8872318"/>
                  <a:gd name="connsiteY24" fmla="*/ 510362 h 4912242"/>
                  <a:gd name="connsiteX25" fmla="*/ 3322097 w 8872318"/>
                  <a:gd name="connsiteY25" fmla="*/ 457200 h 4912242"/>
                  <a:gd name="connsiteX26" fmla="*/ 3460321 w 8872318"/>
                  <a:gd name="connsiteY26" fmla="*/ 457200 h 4912242"/>
                  <a:gd name="connsiteX27" fmla="*/ 3545381 w 8872318"/>
                  <a:gd name="connsiteY27" fmla="*/ 520995 h 4912242"/>
                  <a:gd name="connsiteX28" fmla="*/ 3630441 w 8872318"/>
                  <a:gd name="connsiteY28" fmla="*/ 478465 h 4912242"/>
                  <a:gd name="connsiteX29" fmla="*/ 3758032 w 8872318"/>
                  <a:gd name="connsiteY29" fmla="*/ 414669 h 4912242"/>
                  <a:gd name="connsiteX30" fmla="*/ 3970683 w 8872318"/>
                  <a:gd name="connsiteY30" fmla="*/ 404037 h 4912242"/>
                  <a:gd name="connsiteX31" fmla="*/ 4055744 w 8872318"/>
                  <a:gd name="connsiteY31" fmla="*/ 350874 h 4912242"/>
                  <a:gd name="connsiteX32" fmla="*/ 4151437 w 8872318"/>
                  <a:gd name="connsiteY32" fmla="*/ 329609 h 4912242"/>
                  <a:gd name="connsiteX33" fmla="*/ 4215232 w 8872318"/>
                  <a:gd name="connsiteY33" fmla="*/ 265814 h 4912242"/>
                  <a:gd name="connsiteX34" fmla="*/ 4310925 w 8872318"/>
                  <a:gd name="connsiteY34" fmla="*/ 191386 h 4912242"/>
                  <a:gd name="connsiteX35" fmla="*/ 4385353 w 8872318"/>
                  <a:gd name="connsiteY35" fmla="*/ 244549 h 4912242"/>
                  <a:gd name="connsiteX36" fmla="*/ 4427883 w 8872318"/>
                  <a:gd name="connsiteY36" fmla="*/ 202018 h 4912242"/>
                  <a:gd name="connsiteX37" fmla="*/ 4534209 w 8872318"/>
                  <a:gd name="connsiteY37" fmla="*/ 297711 h 4912242"/>
                  <a:gd name="connsiteX38" fmla="*/ 4672432 w 8872318"/>
                  <a:gd name="connsiteY38" fmla="*/ 393404 h 4912242"/>
                  <a:gd name="connsiteX39" fmla="*/ 4683065 w 8872318"/>
                  <a:gd name="connsiteY39" fmla="*/ 489097 h 4912242"/>
                  <a:gd name="connsiteX40" fmla="*/ 4746860 w 8872318"/>
                  <a:gd name="connsiteY40" fmla="*/ 531628 h 4912242"/>
                  <a:gd name="connsiteX41" fmla="*/ 4714962 w 8872318"/>
                  <a:gd name="connsiteY41" fmla="*/ 616688 h 4912242"/>
                  <a:gd name="connsiteX42" fmla="*/ 4800023 w 8872318"/>
                  <a:gd name="connsiteY42" fmla="*/ 701749 h 4912242"/>
                  <a:gd name="connsiteX43" fmla="*/ 4927614 w 8872318"/>
                  <a:gd name="connsiteY43" fmla="*/ 701749 h 4912242"/>
                  <a:gd name="connsiteX44" fmla="*/ 5002041 w 8872318"/>
                  <a:gd name="connsiteY44" fmla="*/ 723014 h 4912242"/>
                  <a:gd name="connsiteX45" fmla="*/ 5076469 w 8872318"/>
                  <a:gd name="connsiteY45" fmla="*/ 818707 h 4912242"/>
                  <a:gd name="connsiteX46" fmla="*/ 5108367 w 8872318"/>
                  <a:gd name="connsiteY46" fmla="*/ 818707 h 4912242"/>
                  <a:gd name="connsiteX47" fmla="*/ 5289121 w 8872318"/>
                  <a:gd name="connsiteY47" fmla="*/ 829339 h 4912242"/>
                  <a:gd name="connsiteX48" fmla="*/ 5342283 w 8872318"/>
                  <a:gd name="connsiteY48" fmla="*/ 839972 h 4912242"/>
                  <a:gd name="connsiteX49" fmla="*/ 5406079 w 8872318"/>
                  <a:gd name="connsiteY49" fmla="*/ 861237 h 4912242"/>
                  <a:gd name="connsiteX50" fmla="*/ 5427344 w 8872318"/>
                  <a:gd name="connsiteY50" fmla="*/ 925032 h 4912242"/>
                  <a:gd name="connsiteX51" fmla="*/ 5437976 w 8872318"/>
                  <a:gd name="connsiteY51" fmla="*/ 956930 h 4912242"/>
                  <a:gd name="connsiteX52" fmla="*/ 5501772 w 8872318"/>
                  <a:gd name="connsiteY52" fmla="*/ 999460 h 4912242"/>
                  <a:gd name="connsiteX53" fmla="*/ 5533669 w 8872318"/>
                  <a:gd name="connsiteY53" fmla="*/ 1020725 h 4912242"/>
                  <a:gd name="connsiteX54" fmla="*/ 5565567 w 8872318"/>
                  <a:gd name="connsiteY54" fmla="*/ 1031358 h 4912242"/>
                  <a:gd name="connsiteX55" fmla="*/ 5735688 w 8872318"/>
                  <a:gd name="connsiteY55" fmla="*/ 1020725 h 4912242"/>
                  <a:gd name="connsiteX56" fmla="*/ 5799483 w 8872318"/>
                  <a:gd name="connsiteY56" fmla="*/ 999460 h 4912242"/>
                  <a:gd name="connsiteX57" fmla="*/ 5884544 w 8872318"/>
                  <a:gd name="connsiteY57" fmla="*/ 1010093 h 4912242"/>
                  <a:gd name="connsiteX58" fmla="*/ 5895176 w 8872318"/>
                  <a:gd name="connsiteY58" fmla="*/ 1041990 h 4912242"/>
                  <a:gd name="connsiteX59" fmla="*/ 5927074 w 8872318"/>
                  <a:gd name="connsiteY59" fmla="*/ 1063255 h 4912242"/>
                  <a:gd name="connsiteX60" fmla="*/ 5969604 w 8872318"/>
                  <a:gd name="connsiteY60" fmla="*/ 1116418 h 4912242"/>
                  <a:gd name="connsiteX61" fmla="*/ 6001502 w 8872318"/>
                  <a:gd name="connsiteY61" fmla="*/ 1137683 h 4912242"/>
                  <a:gd name="connsiteX62" fmla="*/ 6086562 w 8872318"/>
                  <a:gd name="connsiteY62" fmla="*/ 1116418 h 4912242"/>
                  <a:gd name="connsiteX63" fmla="*/ 6150358 w 8872318"/>
                  <a:gd name="connsiteY63" fmla="*/ 1073888 h 4912242"/>
                  <a:gd name="connsiteX64" fmla="*/ 6182255 w 8872318"/>
                  <a:gd name="connsiteY64" fmla="*/ 1084521 h 4912242"/>
                  <a:gd name="connsiteX65" fmla="*/ 6235418 w 8872318"/>
                  <a:gd name="connsiteY65" fmla="*/ 1137683 h 4912242"/>
                  <a:gd name="connsiteX66" fmla="*/ 6267316 w 8872318"/>
                  <a:gd name="connsiteY66" fmla="*/ 1201479 h 4912242"/>
                  <a:gd name="connsiteX67" fmla="*/ 6288581 w 8872318"/>
                  <a:gd name="connsiteY67" fmla="*/ 1265274 h 4912242"/>
                  <a:gd name="connsiteX68" fmla="*/ 6320479 w 8872318"/>
                  <a:gd name="connsiteY68" fmla="*/ 1286539 h 4912242"/>
                  <a:gd name="connsiteX69" fmla="*/ 6352376 w 8872318"/>
                  <a:gd name="connsiteY69" fmla="*/ 1318437 h 4912242"/>
                  <a:gd name="connsiteX70" fmla="*/ 6416172 w 8872318"/>
                  <a:gd name="connsiteY70" fmla="*/ 1339702 h 4912242"/>
                  <a:gd name="connsiteX71" fmla="*/ 6479967 w 8872318"/>
                  <a:gd name="connsiteY71" fmla="*/ 1371600 h 4912242"/>
                  <a:gd name="connsiteX72" fmla="*/ 6533130 w 8872318"/>
                  <a:gd name="connsiteY72" fmla="*/ 1424762 h 4912242"/>
                  <a:gd name="connsiteX73" fmla="*/ 6586293 w 8872318"/>
                  <a:gd name="connsiteY73" fmla="*/ 1456660 h 4912242"/>
                  <a:gd name="connsiteX74" fmla="*/ 6618190 w 8872318"/>
                  <a:gd name="connsiteY74" fmla="*/ 1488558 h 4912242"/>
                  <a:gd name="connsiteX75" fmla="*/ 6703251 w 8872318"/>
                  <a:gd name="connsiteY75" fmla="*/ 1488558 h 4912242"/>
                  <a:gd name="connsiteX76" fmla="*/ 6735148 w 8872318"/>
                  <a:gd name="connsiteY76" fmla="*/ 1424762 h 4912242"/>
                  <a:gd name="connsiteX77" fmla="*/ 6756414 w 8872318"/>
                  <a:gd name="connsiteY77" fmla="*/ 1339702 h 4912242"/>
                  <a:gd name="connsiteX78" fmla="*/ 6788311 w 8872318"/>
                  <a:gd name="connsiteY78" fmla="*/ 1318437 h 4912242"/>
                  <a:gd name="connsiteX79" fmla="*/ 6809576 w 8872318"/>
                  <a:gd name="connsiteY79" fmla="*/ 1286539 h 4912242"/>
                  <a:gd name="connsiteX80" fmla="*/ 6915902 w 8872318"/>
                  <a:gd name="connsiteY80" fmla="*/ 1297172 h 4912242"/>
                  <a:gd name="connsiteX81" fmla="*/ 6990330 w 8872318"/>
                  <a:gd name="connsiteY81" fmla="*/ 1318437 h 4912242"/>
                  <a:gd name="connsiteX82" fmla="*/ 7054125 w 8872318"/>
                  <a:gd name="connsiteY82" fmla="*/ 1350335 h 4912242"/>
                  <a:gd name="connsiteX83" fmla="*/ 7202981 w 8872318"/>
                  <a:gd name="connsiteY83" fmla="*/ 1339702 h 4912242"/>
                  <a:gd name="connsiteX84" fmla="*/ 7234879 w 8872318"/>
                  <a:gd name="connsiteY84" fmla="*/ 1329069 h 4912242"/>
                  <a:gd name="connsiteX85" fmla="*/ 7245511 w 8872318"/>
                  <a:gd name="connsiteY85" fmla="*/ 1297172 h 4912242"/>
                  <a:gd name="connsiteX86" fmla="*/ 7256144 w 8872318"/>
                  <a:gd name="connsiteY86" fmla="*/ 1201479 h 4912242"/>
                  <a:gd name="connsiteX87" fmla="*/ 7288041 w 8872318"/>
                  <a:gd name="connsiteY87" fmla="*/ 1212111 h 4912242"/>
                  <a:gd name="connsiteX88" fmla="*/ 7298674 w 8872318"/>
                  <a:gd name="connsiteY88" fmla="*/ 1244009 h 4912242"/>
                  <a:gd name="connsiteX89" fmla="*/ 7362469 w 8872318"/>
                  <a:gd name="connsiteY89" fmla="*/ 1297172 h 4912242"/>
                  <a:gd name="connsiteX90" fmla="*/ 7447530 w 8872318"/>
                  <a:gd name="connsiteY90" fmla="*/ 1360967 h 4912242"/>
                  <a:gd name="connsiteX91" fmla="*/ 7500693 w 8872318"/>
                  <a:gd name="connsiteY91" fmla="*/ 1403497 h 4912242"/>
                  <a:gd name="connsiteX92" fmla="*/ 7511325 w 8872318"/>
                  <a:gd name="connsiteY92" fmla="*/ 1435395 h 4912242"/>
                  <a:gd name="connsiteX93" fmla="*/ 7532590 w 8872318"/>
                  <a:gd name="connsiteY93" fmla="*/ 1520455 h 4912242"/>
                  <a:gd name="connsiteX94" fmla="*/ 7553855 w 8872318"/>
                  <a:gd name="connsiteY94" fmla="*/ 1541721 h 4912242"/>
                  <a:gd name="connsiteX95" fmla="*/ 7596386 w 8872318"/>
                  <a:gd name="connsiteY95" fmla="*/ 1552353 h 4912242"/>
                  <a:gd name="connsiteX96" fmla="*/ 7628283 w 8872318"/>
                  <a:gd name="connsiteY96" fmla="*/ 1562986 h 4912242"/>
                  <a:gd name="connsiteX97" fmla="*/ 7649548 w 8872318"/>
                  <a:gd name="connsiteY97" fmla="*/ 1594883 h 4912242"/>
                  <a:gd name="connsiteX98" fmla="*/ 7713344 w 8872318"/>
                  <a:gd name="connsiteY98" fmla="*/ 1616149 h 4912242"/>
                  <a:gd name="connsiteX99" fmla="*/ 7809037 w 8872318"/>
                  <a:gd name="connsiteY99" fmla="*/ 1594883 h 4912242"/>
                  <a:gd name="connsiteX100" fmla="*/ 7840934 w 8872318"/>
                  <a:gd name="connsiteY100" fmla="*/ 1573618 h 4912242"/>
                  <a:gd name="connsiteX101" fmla="*/ 7862200 w 8872318"/>
                  <a:gd name="connsiteY101" fmla="*/ 1552353 h 4912242"/>
                  <a:gd name="connsiteX102" fmla="*/ 7925995 w 8872318"/>
                  <a:gd name="connsiteY102" fmla="*/ 1531088 h 4912242"/>
                  <a:gd name="connsiteX103" fmla="*/ 7957893 w 8872318"/>
                  <a:gd name="connsiteY103" fmla="*/ 1509823 h 4912242"/>
                  <a:gd name="connsiteX104" fmla="*/ 8053586 w 8872318"/>
                  <a:gd name="connsiteY104" fmla="*/ 1499190 h 4912242"/>
                  <a:gd name="connsiteX105" fmla="*/ 8085483 w 8872318"/>
                  <a:gd name="connsiteY105" fmla="*/ 1435395 h 4912242"/>
                  <a:gd name="connsiteX106" fmla="*/ 8096116 w 8872318"/>
                  <a:gd name="connsiteY106" fmla="*/ 1403497 h 4912242"/>
                  <a:gd name="connsiteX107" fmla="*/ 8128014 w 8872318"/>
                  <a:gd name="connsiteY107" fmla="*/ 1392865 h 4912242"/>
                  <a:gd name="connsiteX108" fmla="*/ 8234339 w 8872318"/>
                  <a:gd name="connsiteY108" fmla="*/ 1382232 h 4912242"/>
                  <a:gd name="connsiteX109" fmla="*/ 8287502 w 8872318"/>
                  <a:gd name="connsiteY109" fmla="*/ 1329069 h 4912242"/>
                  <a:gd name="connsiteX110" fmla="*/ 8319400 w 8872318"/>
                  <a:gd name="connsiteY110" fmla="*/ 1275907 h 4912242"/>
                  <a:gd name="connsiteX111" fmla="*/ 8425725 w 8872318"/>
                  <a:gd name="connsiteY111" fmla="*/ 1286539 h 4912242"/>
                  <a:gd name="connsiteX112" fmla="*/ 8457623 w 8872318"/>
                  <a:gd name="connsiteY112" fmla="*/ 1392865 h 4912242"/>
                  <a:gd name="connsiteX113" fmla="*/ 8489521 w 8872318"/>
                  <a:gd name="connsiteY113" fmla="*/ 1382232 h 4912242"/>
                  <a:gd name="connsiteX114" fmla="*/ 8542683 w 8872318"/>
                  <a:gd name="connsiteY114" fmla="*/ 1339702 h 4912242"/>
                  <a:gd name="connsiteX115" fmla="*/ 8723437 w 8872318"/>
                  <a:gd name="connsiteY115" fmla="*/ 1350335 h 4912242"/>
                  <a:gd name="connsiteX116" fmla="*/ 8712804 w 8872318"/>
                  <a:gd name="connsiteY116" fmla="*/ 1424762 h 4912242"/>
                  <a:gd name="connsiteX117" fmla="*/ 8691539 w 8872318"/>
                  <a:gd name="connsiteY117" fmla="*/ 1488558 h 4912242"/>
                  <a:gd name="connsiteX118" fmla="*/ 8702172 w 8872318"/>
                  <a:gd name="connsiteY118" fmla="*/ 1573618 h 4912242"/>
                  <a:gd name="connsiteX119" fmla="*/ 8712804 w 8872318"/>
                  <a:gd name="connsiteY119" fmla="*/ 1605516 h 4912242"/>
                  <a:gd name="connsiteX120" fmla="*/ 8744702 w 8872318"/>
                  <a:gd name="connsiteY120" fmla="*/ 1626781 h 4912242"/>
                  <a:gd name="connsiteX121" fmla="*/ 8765967 w 8872318"/>
                  <a:gd name="connsiteY121" fmla="*/ 1701209 h 4912242"/>
                  <a:gd name="connsiteX122" fmla="*/ 8755334 w 8872318"/>
                  <a:gd name="connsiteY122" fmla="*/ 1733107 h 4912242"/>
                  <a:gd name="connsiteX123" fmla="*/ 8712804 w 8872318"/>
                  <a:gd name="connsiteY123" fmla="*/ 1796902 h 4912242"/>
                  <a:gd name="connsiteX124" fmla="*/ 8723437 w 8872318"/>
                  <a:gd name="connsiteY124" fmla="*/ 1881962 h 4912242"/>
                  <a:gd name="connsiteX125" fmla="*/ 8765967 w 8872318"/>
                  <a:gd name="connsiteY125" fmla="*/ 1903228 h 4912242"/>
                  <a:gd name="connsiteX126" fmla="*/ 8861660 w 8872318"/>
                  <a:gd name="connsiteY126" fmla="*/ 1945758 h 4912242"/>
                  <a:gd name="connsiteX127" fmla="*/ 8861660 w 8872318"/>
                  <a:gd name="connsiteY127" fmla="*/ 2020186 h 4912242"/>
                  <a:gd name="connsiteX128" fmla="*/ 8840395 w 8872318"/>
                  <a:gd name="connsiteY128" fmla="*/ 2115879 h 4912242"/>
                  <a:gd name="connsiteX129" fmla="*/ 8797865 w 8872318"/>
                  <a:gd name="connsiteY129" fmla="*/ 2169042 h 4912242"/>
                  <a:gd name="connsiteX130" fmla="*/ 8765967 w 8872318"/>
                  <a:gd name="connsiteY130" fmla="*/ 2190307 h 4912242"/>
                  <a:gd name="connsiteX131" fmla="*/ 8702172 w 8872318"/>
                  <a:gd name="connsiteY131" fmla="*/ 2211572 h 4912242"/>
                  <a:gd name="connsiteX132" fmla="*/ 8638376 w 8872318"/>
                  <a:gd name="connsiteY132" fmla="*/ 2243469 h 4912242"/>
                  <a:gd name="connsiteX133" fmla="*/ 8574581 w 8872318"/>
                  <a:gd name="connsiteY133" fmla="*/ 2200939 h 4912242"/>
                  <a:gd name="connsiteX134" fmla="*/ 8542683 w 8872318"/>
                  <a:gd name="connsiteY134" fmla="*/ 2169042 h 4912242"/>
                  <a:gd name="connsiteX135" fmla="*/ 8478888 w 8872318"/>
                  <a:gd name="connsiteY135" fmla="*/ 2147776 h 4912242"/>
                  <a:gd name="connsiteX136" fmla="*/ 8393827 w 8872318"/>
                  <a:gd name="connsiteY136" fmla="*/ 2158409 h 4912242"/>
                  <a:gd name="connsiteX137" fmla="*/ 8372562 w 8872318"/>
                  <a:gd name="connsiteY137" fmla="*/ 2222204 h 4912242"/>
                  <a:gd name="connsiteX138" fmla="*/ 8351297 w 8872318"/>
                  <a:gd name="connsiteY138" fmla="*/ 2254102 h 4912242"/>
                  <a:gd name="connsiteX139" fmla="*/ 8319400 w 8872318"/>
                  <a:gd name="connsiteY139" fmla="*/ 2275367 h 4912242"/>
                  <a:gd name="connsiteX140" fmla="*/ 8298134 w 8872318"/>
                  <a:gd name="connsiteY140" fmla="*/ 2296632 h 4912242"/>
                  <a:gd name="connsiteX141" fmla="*/ 8202441 w 8872318"/>
                  <a:gd name="connsiteY141" fmla="*/ 2296632 h 4912242"/>
                  <a:gd name="connsiteX142" fmla="*/ 8223707 w 8872318"/>
                  <a:gd name="connsiteY142" fmla="*/ 2317897 h 4912242"/>
                  <a:gd name="connsiteX143" fmla="*/ 8244972 w 8872318"/>
                  <a:gd name="connsiteY143" fmla="*/ 2349795 h 4912242"/>
                  <a:gd name="connsiteX144" fmla="*/ 8255604 w 8872318"/>
                  <a:gd name="connsiteY144" fmla="*/ 2445488 h 4912242"/>
                  <a:gd name="connsiteX145" fmla="*/ 8287502 w 8872318"/>
                  <a:gd name="connsiteY145" fmla="*/ 2466753 h 4912242"/>
                  <a:gd name="connsiteX146" fmla="*/ 8308767 w 8872318"/>
                  <a:gd name="connsiteY146" fmla="*/ 2498651 h 4912242"/>
                  <a:gd name="connsiteX147" fmla="*/ 8372562 w 8872318"/>
                  <a:gd name="connsiteY147" fmla="*/ 2562446 h 4912242"/>
                  <a:gd name="connsiteX148" fmla="*/ 8383195 w 8872318"/>
                  <a:gd name="connsiteY148" fmla="*/ 2594344 h 4912242"/>
                  <a:gd name="connsiteX149" fmla="*/ 8457623 w 8872318"/>
                  <a:gd name="connsiteY149" fmla="*/ 2690037 h 4912242"/>
                  <a:gd name="connsiteX150" fmla="*/ 8478888 w 8872318"/>
                  <a:gd name="connsiteY150" fmla="*/ 2753832 h 4912242"/>
                  <a:gd name="connsiteX151" fmla="*/ 8500153 w 8872318"/>
                  <a:gd name="connsiteY151" fmla="*/ 2785730 h 4912242"/>
                  <a:gd name="connsiteX152" fmla="*/ 8521418 w 8872318"/>
                  <a:gd name="connsiteY152" fmla="*/ 2849525 h 4912242"/>
                  <a:gd name="connsiteX153" fmla="*/ 8532051 w 8872318"/>
                  <a:gd name="connsiteY153" fmla="*/ 2881423 h 4912242"/>
                  <a:gd name="connsiteX154" fmla="*/ 8510786 w 8872318"/>
                  <a:gd name="connsiteY154" fmla="*/ 2955851 h 4912242"/>
                  <a:gd name="connsiteX155" fmla="*/ 8478888 w 8872318"/>
                  <a:gd name="connsiteY155" fmla="*/ 3019646 h 4912242"/>
                  <a:gd name="connsiteX156" fmla="*/ 8489521 w 8872318"/>
                  <a:gd name="connsiteY156" fmla="*/ 3083442 h 4912242"/>
                  <a:gd name="connsiteX157" fmla="*/ 8553316 w 8872318"/>
                  <a:gd name="connsiteY157" fmla="*/ 3136604 h 4912242"/>
                  <a:gd name="connsiteX158" fmla="*/ 8585214 w 8872318"/>
                  <a:gd name="connsiteY158" fmla="*/ 3168502 h 4912242"/>
                  <a:gd name="connsiteX159" fmla="*/ 8617111 w 8872318"/>
                  <a:gd name="connsiteY159" fmla="*/ 3189767 h 4912242"/>
                  <a:gd name="connsiteX160" fmla="*/ 8680907 w 8872318"/>
                  <a:gd name="connsiteY160" fmla="*/ 3211032 h 4912242"/>
                  <a:gd name="connsiteX161" fmla="*/ 8712804 w 8872318"/>
                  <a:gd name="connsiteY161" fmla="*/ 3242930 h 4912242"/>
                  <a:gd name="connsiteX162" fmla="*/ 8723437 w 8872318"/>
                  <a:gd name="connsiteY162" fmla="*/ 3274828 h 4912242"/>
                  <a:gd name="connsiteX163" fmla="*/ 8670274 w 8872318"/>
                  <a:gd name="connsiteY163" fmla="*/ 3327990 h 4912242"/>
                  <a:gd name="connsiteX164" fmla="*/ 8649009 w 8872318"/>
                  <a:gd name="connsiteY164" fmla="*/ 3359888 h 4912242"/>
                  <a:gd name="connsiteX165" fmla="*/ 8638376 w 8872318"/>
                  <a:gd name="connsiteY165" fmla="*/ 3434316 h 4912242"/>
                  <a:gd name="connsiteX166" fmla="*/ 8606479 w 8872318"/>
                  <a:gd name="connsiteY166" fmla="*/ 3444949 h 4912242"/>
                  <a:gd name="connsiteX167" fmla="*/ 8532051 w 8872318"/>
                  <a:gd name="connsiteY167" fmla="*/ 3434316 h 4912242"/>
                  <a:gd name="connsiteX168" fmla="*/ 8468255 w 8872318"/>
                  <a:gd name="connsiteY168" fmla="*/ 3413051 h 4912242"/>
                  <a:gd name="connsiteX169" fmla="*/ 8383195 w 8872318"/>
                  <a:gd name="connsiteY169" fmla="*/ 3349255 h 4912242"/>
                  <a:gd name="connsiteX170" fmla="*/ 8383195 w 8872318"/>
                  <a:gd name="connsiteY170" fmla="*/ 3264195 h 4912242"/>
                  <a:gd name="connsiteX171" fmla="*/ 8393827 w 8872318"/>
                  <a:gd name="connsiteY171" fmla="*/ 3232297 h 4912242"/>
                  <a:gd name="connsiteX172" fmla="*/ 8340665 w 8872318"/>
                  <a:gd name="connsiteY172" fmla="*/ 3274828 h 4912242"/>
                  <a:gd name="connsiteX173" fmla="*/ 8276869 w 8872318"/>
                  <a:gd name="connsiteY173" fmla="*/ 3296093 h 4912242"/>
                  <a:gd name="connsiteX174" fmla="*/ 8244972 w 8872318"/>
                  <a:gd name="connsiteY174" fmla="*/ 3306725 h 4912242"/>
                  <a:gd name="connsiteX175" fmla="*/ 8223707 w 8872318"/>
                  <a:gd name="connsiteY175" fmla="*/ 3274828 h 4912242"/>
                  <a:gd name="connsiteX176" fmla="*/ 8159911 w 8872318"/>
                  <a:gd name="connsiteY176" fmla="*/ 3253562 h 4912242"/>
                  <a:gd name="connsiteX177" fmla="*/ 8011055 w 8872318"/>
                  <a:gd name="connsiteY177" fmla="*/ 3264195 h 4912242"/>
                  <a:gd name="connsiteX178" fmla="*/ 7979158 w 8872318"/>
                  <a:gd name="connsiteY178" fmla="*/ 3274828 h 4912242"/>
                  <a:gd name="connsiteX179" fmla="*/ 7989790 w 8872318"/>
                  <a:gd name="connsiteY179" fmla="*/ 3232297 h 4912242"/>
                  <a:gd name="connsiteX180" fmla="*/ 7979158 w 8872318"/>
                  <a:gd name="connsiteY180" fmla="*/ 3179135 h 4912242"/>
                  <a:gd name="connsiteX181" fmla="*/ 7904730 w 8872318"/>
                  <a:gd name="connsiteY181" fmla="*/ 3125972 h 4912242"/>
                  <a:gd name="connsiteX182" fmla="*/ 7872832 w 8872318"/>
                  <a:gd name="connsiteY182" fmla="*/ 3104707 h 4912242"/>
                  <a:gd name="connsiteX183" fmla="*/ 7809037 w 8872318"/>
                  <a:gd name="connsiteY183" fmla="*/ 3083442 h 4912242"/>
                  <a:gd name="connsiteX184" fmla="*/ 7723976 w 8872318"/>
                  <a:gd name="connsiteY184" fmla="*/ 3019646 h 4912242"/>
                  <a:gd name="connsiteX185" fmla="*/ 7638916 w 8872318"/>
                  <a:gd name="connsiteY185" fmla="*/ 3083442 h 4912242"/>
                  <a:gd name="connsiteX186" fmla="*/ 7585753 w 8872318"/>
                  <a:gd name="connsiteY186" fmla="*/ 3147237 h 4912242"/>
                  <a:gd name="connsiteX187" fmla="*/ 7553855 w 8872318"/>
                  <a:gd name="connsiteY187" fmla="*/ 3168502 h 4912242"/>
                  <a:gd name="connsiteX188" fmla="*/ 7447530 w 8872318"/>
                  <a:gd name="connsiteY188" fmla="*/ 3179135 h 4912242"/>
                  <a:gd name="connsiteX189" fmla="*/ 7415632 w 8872318"/>
                  <a:gd name="connsiteY189" fmla="*/ 3189767 h 4912242"/>
                  <a:gd name="connsiteX190" fmla="*/ 7405000 w 8872318"/>
                  <a:gd name="connsiteY190" fmla="*/ 3232297 h 4912242"/>
                  <a:gd name="connsiteX191" fmla="*/ 7394367 w 8872318"/>
                  <a:gd name="connsiteY191" fmla="*/ 3306725 h 4912242"/>
                  <a:gd name="connsiteX192" fmla="*/ 7362469 w 8872318"/>
                  <a:gd name="connsiteY192" fmla="*/ 3327990 h 4912242"/>
                  <a:gd name="connsiteX193" fmla="*/ 7224246 w 8872318"/>
                  <a:gd name="connsiteY193" fmla="*/ 3317358 h 4912242"/>
                  <a:gd name="connsiteX194" fmla="*/ 7075390 w 8872318"/>
                  <a:gd name="connsiteY194" fmla="*/ 3296093 h 4912242"/>
                  <a:gd name="connsiteX195" fmla="*/ 7022227 w 8872318"/>
                  <a:gd name="connsiteY195" fmla="*/ 3232297 h 4912242"/>
                  <a:gd name="connsiteX196" fmla="*/ 6926534 w 8872318"/>
                  <a:gd name="connsiteY196" fmla="*/ 3242930 h 4912242"/>
                  <a:gd name="connsiteX197" fmla="*/ 6873372 w 8872318"/>
                  <a:gd name="connsiteY197" fmla="*/ 3285460 h 4912242"/>
                  <a:gd name="connsiteX198" fmla="*/ 6809576 w 8872318"/>
                  <a:gd name="connsiteY198" fmla="*/ 3327990 h 4912242"/>
                  <a:gd name="connsiteX199" fmla="*/ 6713883 w 8872318"/>
                  <a:gd name="connsiteY199" fmla="*/ 3317358 h 4912242"/>
                  <a:gd name="connsiteX200" fmla="*/ 6681986 w 8872318"/>
                  <a:gd name="connsiteY200" fmla="*/ 3306725 h 4912242"/>
                  <a:gd name="connsiteX201" fmla="*/ 6671353 w 8872318"/>
                  <a:gd name="connsiteY201" fmla="*/ 3274828 h 4912242"/>
                  <a:gd name="connsiteX202" fmla="*/ 6639455 w 8872318"/>
                  <a:gd name="connsiteY202" fmla="*/ 3296093 h 4912242"/>
                  <a:gd name="connsiteX203" fmla="*/ 6575660 w 8872318"/>
                  <a:gd name="connsiteY203" fmla="*/ 3306725 h 4912242"/>
                  <a:gd name="connsiteX204" fmla="*/ 6543762 w 8872318"/>
                  <a:gd name="connsiteY204" fmla="*/ 3370521 h 4912242"/>
                  <a:gd name="connsiteX205" fmla="*/ 6511865 w 8872318"/>
                  <a:gd name="connsiteY205" fmla="*/ 3402418 h 4912242"/>
                  <a:gd name="connsiteX206" fmla="*/ 6490600 w 8872318"/>
                  <a:gd name="connsiteY206" fmla="*/ 3434316 h 4912242"/>
                  <a:gd name="connsiteX207" fmla="*/ 6448069 w 8872318"/>
                  <a:gd name="connsiteY207" fmla="*/ 3444949 h 4912242"/>
                  <a:gd name="connsiteX208" fmla="*/ 6416172 w 8872318"/>
                  <a:gd name="connsiteY208" fmla="*/ 3455581 h 4912242"/>
                  <a:gd name="connsiteX209" fmla="*/ 6331111 w 8872318"/>
                  <a:gd name="connsiteY209" fmla="*/ 3444949 h 4912242"/>
                  <a:gd name="connsiteX210" fmla="*/ 6299214 w 8872318"/>
                  <a:gd name="connsiteY210" fmla="*/ 3434316 h 4912242"/>
                  <a:gd name="connsiteX211" fmla="*/ 6256683 w 8872318"/>
                  <a:gd name="connsiteY211" fmla="*/ 3423683 h 4912242"/>
                  <a:gd name="connsiteX212" fmla="*/ 6235418 w 8872318"/>
                  <a:gd name="connsiteY212" fmla="*/ 3381153 h 4912242"/>
                  <a:gd name="connsiteX213" fmla="*/ 6214153 w 8872318"/>
                  <a:gd name="connsiteY213" fmla="*/ 3413051 h 4912242"/>
                  <a:gd name="connsiteX214" fmla="*/ 6192888 w 8872318"/>
                  <a:gd name="connsiteY214" fmla="*/ 3508744 h 4912242"/>
                  <a:gd name="connsiteX215" fmla="*/ 6182255 w 8872318"/>
                  <a:gd name="connsiteY215" fmla="*/ 3551274 h 4912242"/>
                  <a:gd name="connsiteX216" fmla="*/ 6192888 w 8872318"/>
                  <a:gd name="connsiteY216" fmla="*/ 3657600 h 4912242"/>
                  <a:gd name="connsiteX217" fmla="*/ 6235418 w 8872318"/>
                  <a:gd name="connsiteY217" fmla="*/ 3721395 h 4912242"/>
                  <a:gd name="connsiteX218" fmla="*/ 6224786 w 8872318"/>
                  <a:gd name="connsiteY218" fmla="*/ 3806455 h 4912242"/>
                  <a:gd name="connsiteX219" fmla="*/ 6192888 w 8872318"/>
                  <a:gd name="connsiteY219" fmla="*/ 3827721 h 4912242"/>
                  <a:gd name="connsiteX220" fmla="*/ 6075930 w 8872318"/>
                  <a:gd name="connsiteY220" fmla="*/ 3817088 h 4912242"/>
                  <a:gd name="connsiteX221" fmla="*/ 5980237 w 8872318"/>
                  <a:gd name="connsiteY221" fmla="*/ 3785190 h 4912242"/>
                  <a:gd name="connsiteX222" fmla="*/ 5969604 w 8872318"/>
                  <a:gd name="connsiteY222" fmla="*/ 3891516 h 4912242"/>
                  <a:gd name="connsiteX223" fmla="*/ 5958972 w 8872318"/>
                  <a:gd name="connsiteY223" fmla="*/ 3923414 h 4912242"/>
                  <a:gd name="connsiteX224" fmla="*/ 5927074 w 8872318"/>
                  <a:gd name="connsiteY224" fmla="*/ 3955311 h 4912242"/>
                  <a:gd name="connsiteX225" fmla="*/ 5884544 w 8872318"/>
                  <a:gd name="connsiteY225" fmla="*/ 3976576 h 4912242"/>
                  <a:gd name="connsiteX226" fmla="*/ 5693158 w 8872318"/>
                  <a:gd name="connsiteY226" fmla="*/ 3965944 h 4912242"/>
                  <a:gd name="connsiteX227" fmla="*/ 5608097 w 8872318"/>
                  <a:gd name="connsiteY227" fmla="*/ 3965944 h 4912242"/>
                  <a:gd name="connsiteX228" fmla="*/ 5565567 w 8872318"/>
                  <a:gd name="connsiteY228" fmla="*/ 4019107 h 4912242"/>
                  <a:gd name="connsiteX229" fmla="*/ 5533669 w 8872318"/>
                  <a:gd name="connsiteY229" fmla="*/ 4040372 h 4912242"/>
                  <a:gd name="connsiteX230" fmla="*/ 5469874 w 8872318"/>
                  <a:gd name="connsiteY230" fmla="*/ 4082902 h 4912242"/>
                  <a:gd name="connsiteX231" fmla="*/ 5374181 w 8872318"/>
                  <a:gd name="connsiteY231" fmla="*/ 4136065 h 4912242"/>
                  <a:gd name="connsiteX232" fmla="*/ 5331651 w 8872318"/>
                  <a:gd name="connsiteY232" fmla="*/ 4189228 h 4912242"/>
                  <a:gd name="connsiteX233" fmla="*/ 5267855 w 8872318"/>
                  <a:gd name="connsiteY233" fmla="*/ 4231758 h 4912242"/>
                  <a:gd name="connsiteX234" fmla="*/ 5235958 w 8872318"/>
                  <a:gd name="connsiteY234" fmla="*/ 4253023 h 4912242"/>
                  <a:gd name="connsiteX235" fmla="*/ 5204060 w 8872318"/>
                  <a:gd name="connsiteY235" fmla="*/ 4274288 h 4912242"/>
                  <a:gd name="connsiteX236" fmla="*/ 5172162 w 8872318"/>
                  <a:gd name="connsiteY236" fmla="*/ 4295553 h 4912242"/>
                  <a:gd name="connsiteX237" fmla="*/ 5108367 w 8872318"/>
                  <a:gd name="connsiteY237" fmla="*/ 4359349 h 4912242"/>
                  <a:gd name="connsiteX238" fmla="*/ 5044572 w 8872318"/>
                  <a:gd name="connsiteY238" fmla="*/ 4401879 h 4912242"/>
                  <a:gd name="connsiteX239" fmla="*/ 5002041 w 8872318"/>
                  <a:gd name="connsiteY239" fmla="*/ 4316818 h 4912242"/>
                  <a:gd name="connsiteX240" fmla="*/ 4991409 w 8872318"/>
                  <a:gd name="connsiteY240" fmla="*/ 4263655 h 4912242"/>
                  <a:gd name="connsiteX241" fmla="*/ 4980776 w 8872318"/>
                  <a:gd name="connsiteY241" fmla="*/ 4231758 h 4912242"/>
                  <a:gd name="connsiteX242" fmla="*/ 4970144 w 8872318"/>
                  <a:gd name="connsiteY242" fmla="*/ 4178595 h 4912242"/>
                  <a:gd name="connsiteX243" fmla="*/ 4906348 w 8872318"/>
                  <a:gd name="connsiteY243" fmla="*/ 4199860 h 4912242"/>
                  <a:gd name="connsiteX244" fmla="*/ 4863818 w 8872318"/>
                  <a:gd name="connsiteY244" fmla="*/ 4253023 h 4912242"/>
                  <a:gd name="connsiteX245" fmla="*/ 4831921 w 8872318"/>
                  <a:gd name="connsiteY245" fmla="*/ 4284921 h 4912242"/>
                  <a:gd name="connsiteX246" fmla="*/ 4810655 w 8872318"/>
                  <a:gd name="connsiteY246" fmla="*/ 4316818 h 4912242"/>
                  <a:gd name="connsiteX247" fmla="*/ 4778758 w 8872318"/>
                  <a:gd name="connsiteY247" fmla="*/ 4327451 h 4912242"/>
                  <a:gd name="connsiteX248" fmla="*/ 4757493 w 8872318"/>
                  <a:gd name="connsiteY248" fmla="*/ 4359349 h 4912242"/>
                  <a:gd name="connsiteX249" fmla="*/ 4714962 w 8872318"/>
                  <a:gd name="connsiteY249" fmla="*/ 4348716 h 4912242"/>
                  <a:gd name="connsiteX250" fmla="*/ 4661800 w 8872318"/>
                  <a:gd name="connsiteY250" fmla="*/ 4284921 h 4912242"/>
                  <a:gd name="connsiteX251" fmla="*/ 4651167 w 8872318"/>
                  <a:gd name="connsiteY251" fmla="*/ 4253023 h 4912242"/>
                  <a:gd name="connsiteX252" fmla="*/ 4629902 w 8872318"/>
                  <a:gd name="connsiteY252" fmla="*/ 4221125 h 4912242"/>
                  <a:gd name="connsiteX253" fmla="*/ 4587372 w 8872318"/>
                  <a:gd name="connsiteY253" fmla="*/ 4231758 h 4912242"/>
                  <a:gd name="connsiteX254" fmla="*/ 4523576 w 8872318"/>
                  <a:gd name="connsiteY254" fmla="*/ 4284921 h 4912242"/>
                  <a:gd name="connsiteX255" fmla="*/ 4481046 w 8872318"/>
                  <a:gd name="connsiteY255" fmla="*/ 4274288 h 4912242"/>
                  <a:gd name="connsiteX256" fmla="*/ 4449148 w 8872318"/>
                  <a:gd name="connsiteY256" fmla="*/ 4263655 h 4912242"/>
                  <a:gd name="connsiteX257" fmla="*/ 4395986 w 8872318"/>
                  <a:gd name="connsiteY257" fmla="*/ 4253023 h 4912242"/>
                  <a:gd name="connsiteX258" fmla="*/ 4364088 w 8872318"/>
                  <a:gd name="connsiteY258" fmla="*/ 4167962 h 4912242"/>
                  <a:gd name="connsiteX259" fmla="*/ 4353455 w 8872318"/>
                  <a:gd name="connsiteY259" fmla="*/ 4114800 h 4912242"/>
                  <a:gd name="connsiteX260" fmla="*/ 4321558 w 8872318"/>
                  <a:gd name="connsiteY260" fmla="*/ 4104167 h 4912242"/>
                  <a:gd name="connsiteX261" fmla="*/ 4257762 w 8872318"/>
                  <a:gd name="connsiteY261" fmla="*/ 4114800 h 4912242"/>
                  <a:gd name="connsiteX262" fmla="*/ 4225865 w 8872318"/>
                  <a:gd name="connsiteY262" fmla="*/ 4146697 h 4912242"/>
                  <a:gd name="connsiteX263" fmla="*/ 4151437 w 8872318"/>
                  <a:gd name="connsiteY263" fmla="*/ 4199860 h 4912242"/>
                  <a:gd name="connsiteX264" fmla="*/ 4055744 w 8872318"/>
                  <a:gd name="connsiteY264" fmla="*/ 4231758 h 4912242"/>
                  <a:gd name="connsiteX265" fmla="*/ 4002581 w 8872318"/>
                  <a:gd name="connsiteY265" fmla="*/ 4221125 h 4912242"/>
                  <a:gd name="connsiteX266" fmla="*/ 3970683 w 8872318"/>
                  <a:gd name="connsiteY266" fmla="*/ 4157330 h 4912242"/>
                  <a:gd name="connsiteX267" fmla="*/ 3906888 w 8872318"/>
                  <a:gd name="connsiteY267" fmla="*/ 4093535 h 4912242"/>
                  <a:gd name="connsiteX268" fmla="*/ 3832460 w 8872318"/>
                  <a:gd name="connsiteY268" fmla="*/ 4146697 h 4912242"/>
                  <a:gd name="connsiteX269" fmla="*/ 3843093 w 8872318"/>
                  <a:gd name="connsiteY269" fmla="*/ 4178595 h 4912242"/>
                  <a:gd name="connsiteX270" fmla="*/ 3779297 w 8872318"/>
                  <a:gd name="connsiteY270" fmla="*/ 4146697 h 4912242"/>
                  <a:gd name="connsiteX271" fmla="*/ 3715502 w 8872318"/>
                  <a:gd name="connsiteY271" fmla="*/ 4136065 h 4912242"/>
                  <a:gd name="connsiteX272" fmla="*/ 3683604 w 8872318"/>
                  <a:gd name="connsiteY272" fmla="*/ 4146697 h 4912242"/>
                  <a:gd name="connsiteX273" fmla="*/ 3694237 w 8872318"/>
                  <a:gd name="connsiteY273" fmla="*/ 4178595 h 4912242"/>
                  <a:gd name="connsiteX274" fmla="*/ 3747400 w 8872318"/>
                  <a:gd name="connsiteY274" fmla="*/ 4231758 h 4912242"/>
                  <a:gd name="connsiteX275" fmla="*/ 3789930 w 8872318"/>
                  <a:gd name="connsiteY275" fmla="*/ 4284921 h 4912242"/>
                  <a:gd name="connsiteX276" fmla="*/ 3821827 w 8872318"/>
                  <a:gd name="connsiteY276" fmla="*/ 4306186 h 4912242"/>
                  <a:gd name="connsiteX277" fmla="*/ 3874990 w 8872318"/>
                  <a:gd name="connsiteY277" fmla="*/ 4359349 h 4912242"/>
                  <a:gd name="connsiteX278" fmla="*/ 3917521 w 8872318"/>
                  <a:gd name="connsiteY278" fmla="*/ 4412511 h 4912242"/>
                  <a:gd name="connsiteX279" fmla="*/ 3896255 w 8872318"/>
                  <a:gd name="connsiteY279" fmla="*/ 4433776 h 4912242"/>
                  <a:gd name="connsiteX280" fmla="*/ 3811195 w 8872318"/>
                  <a:gd name="connsiteY280" fmla="*/ 4444409 h 4912242"/>
                  <a:gd name="connsiteX281" fmla="*/ 3843093 w 8872318"/>
                  <a:gd name="connsiteY281" fmla="*/ 4433776 h 4912242"/>
                  <a:gd name="connsiteX282" fmla="*/ 3832460 w 8872318"/>
                  <a:gd name="connsiteY282" fmla="*/ 4391246 h 4912242"/>
                  <a:gd name="connsiteX283" fmla="*/ 3747400 w 8872318"/>
                  <a:gd name="connsiteY283" fmla="*/ 4412511 h 4912242"/>
                  <a:gd name="connsiteX284" fmla="*/ 3704869 w 8872318"/>
                  <a:gd name="connsiteY284" fmla="*/ 4476307 h 4912242"/>
                  <a:gd name="connsiteX285" fmla="*/ 3683604 w 8872318"/>
                  <a:gd name="connsiteY285" fmla="*/ 4540102 h 4912242"/>
                  <a:gd name="connsiteX286" fmla="*/ 3619809 w 8872318"/>
                  <a:gd name="connsiteY286" fmla="*/ 4572000 h 4912242"/>
                  <a:gd name="connsiteX287" fmla="*/ 3598544 w 8872318"/>
                  <a:gd name="connsiteY287" fmla="*/ 4603897 h 4912242"/>
                  <a:gd name="connsiteX288" fmla="*/ 3577279 w 8872318"/>
                  <a:gd name="connsiteY288" fmla="*/ 4688958 h 4912242"/>
                  <a:gd name="connsiteX289" fmla="*/ 3545381 w 8872318"/>
                  <a:gd name="connsiteY289" fmla="*/ 4710223 h 4912242"/>
                  <a:gd name="connsiteX290" fmla="*/ 3513483 w 8872318"/>
                  <a:gd name="connsiteY290" fmla="*/ 4774018 h 4912242"/>
                  <a:gd name="connsiteX291" fmla="*/ 3502851 w 8872318"/>
                  <a:gd name="connsiteY291" fmla="*/ 4805916 h 4912242"/>
                  <a:gd name="connsiteX292" fmla="*/ 3460321 w 8872318"/>
                  <a:gd name="connsiteY292" fmla="*/ 4795283 h 4912242"/>
                  <a:gd name="connsiteX293" fmla="*/ 3449688 w 8872318"/>
                  <a:gd name="connsiteY293" fmla="*/ 4763386 h 4912242"/>
                  <a:gd name="connsiteX294" fmla="*/ 3428423 w 8872318"/>
                  <a:gd name="connsiteY294" fmla="*/ 4731488 h 4912242"/>
                  <a:gd name="connsiteX295" fmla="*/ 3375260 w 8872318"/>
                  <a:gd name="connsiteY295" fmla="*/ 4646428 h 4912242"/>
                  <a:gd name="connsiteX296" fmla="*/ 3237037 w 8872318"/>
                  <a:gd name="connsiteY296" fmla="*/ 4657060 h 4912242"/>
                  <a:gd name="connsiteX297" fmla="*/ 3268934 w 8872318"/>
                  <a:gd name="connsiteY297" fmla="*/ 4678325 h 4912242"/>
                  <a:gd name="connsiteX298" fmla="*/ 3290200 w 8872318"/>
                  <a:gd name="connsiteY298" fmla="*/ 4742121 h 4912242"/>
                  <a:gd name="connsiteX299" fmla="*/ 3258302 w 8872318"/>
                  <a:gd name="connsiteY299" fmla="*/ 4848446 h 4912242"/>
                  <a:gd name="connsiteX300" fmla="*/ 3194507 w 8872318"/>
                  <a:gd name="connsiteY300" fmla="*/ 4869711 h 4912242"/>
                  <a:gd name="connsiteX301" fmla="*/ 3162609 w 8872318"/>
                  <a:gd name="connsiteY301" fmla="*/ 4848446 h 4912242"/>
                  <a:gd name="connsiteX302" fmla="*/ 3151976 w 8872318"/>
                  <a:gd name="connsiteY302" fmla="*/ 4816549 h 4912242"/>
                  <a:gd name="connsiteX303" fmla="*/ 3024386 w 8872318"/>
                  <a:gd name="connsiteY303" fmla="*/ 4805916 h 4912242"/>
                  <a:gd name="connsiteX304" fmla="*/ 2960590 w 8872318"/>
                  <a:gd name="connsiteY304" fmla="*/ 4912242 h 4912242"/>
                  <a:gd name="connsiteX305" fmla="*/ 2928693 w 8872318"/>
                  <a:gd name="connsiteY305" fmla="*/ 4859079 h 4912242"/>
                  <a:gd name="connsiteX306" fmla="*/ 2907427 w 8872318"/>
                  <a:gd name="connsiteY306" fmla="*/ 4837814 h 4912242"/>
                  <a:gd name="connsiteX307" fmla="*/ 2896795 w 8872318"/>
                  <a:gd name="connsiteY307" fmla="*/ 4720855 h 4912242"/>
                  <a:gd name="connsiteX308" fmla="*/ 2864897 w 8872318"/>
                  <a:gd name="connsiteY308" fmla="*/ 4710223 h 4912242"/>
                  <a:gd name="connsiteX309" fmla="*/ 2790469 w 8872318"/>
                  <a:gd name="connsiteY309" fmla="*/ 4784651 h 4912242"/>
                  <a:gd name="connsiteX310" fmla="*/ 2747939 w 8872318"/>
                  <a:gd name="connsiteY310" fmla="*/ 4774018 h 4912242"/>
                  <a:gd name="connsiteX311" fmla="*/ 2726674 w 8872318"/>
                  <a:gd name="connsiteY311" fmla="*/ 4742121 h 4912242"/>
                  <a:gd name="connsiteX312" fmla="*/ 2673511 w 8872318"/>
                  <a:gd name="connsiteY312" fmla="*/ 4699590 h 4912242"/>
                  <a:gd name="connsiteX313" fmla="*/ 2524655 w 8872318"/>
                  <a:gd name="connsiteY313" fmla="*/ 4688958 h 4912242"/>
                  <a:gd name="connsiteX314" fmla="*/ 2482125 w 8872318"/>
                  <a:gd name="connsiteY314" fmla="*/ 4678325 h 4912242"/>
                  <a:gd name="connsiteX315" fmla="*/ 2471493 w 8872318"/>
                  <a:gd name="connsiteY315" fmla="*/ 4646428 h 4912242"/>
                  <a:gd name="connsiteX316" fmla="*/ 2450227 w 8872318"/>
                  <a:gd name="connsiteY316" fmla="*/ 4572000 h 4912242"/>
                  <a:gd name="connsiteX317" fmla="*/ 2460860 w 8872318"/>
                  <a:gd name="connsiteY317" fmla="*/ 4518837 h 4912242"/>
                  <a:gd name="connsiteX318" fmla="*/ 2492758 w 8872318"/>
                  <a:gd name="connsiteY318" fmla="*/ 4497572 h 4912242"/>
                  <a:gd name="connsiteX319" fmla="*/ 2609716 w 8872318"/>
                  <a:gd name="connsiteY319" fmla="*/ 4476307 h 4912242"/>
                  <a:gd name="connsiteX320" fmla="*/ 2599083 w 8872318"/>
                  <a:gd name="connsiteY320" fmla="*/ 4348716 h 4912242"/>
                  <a:gd name="connsiteX321" fmla="*/ 2535288 w 8872318"/>
                  <a:gd name="connsiteY321" fmla="*/ 4327451 h 4912242"/>
                  <a:gd name="connsiteX322" fmla="*/ 2407697 w 8872318"/>
                  <a:gd name="connsiteY322" fmla="*/ 4369981 h 4912242"/>
                  <a:gd name="connsiteX323" fmla="*/ 2386432 w 8872318"/>
                  <a:gd name="connsiteY323" fmla="*/ 4401879 h 4912242"/>
                  <a:gd name="connsiteX324" fmla="*/ 2322637 w 8872318"/>
                  <a:gd name="connsiteY324" fmla="*/ 4433776 h 4912242"/>
                  <a:gd name="connsiteX325" fmla="*/ 2269474 w 8872318"/>
                  <a:gd name="connsiteY325" fmla="*/ 4476307 h 4912242"/>
                  <a:gd name="connsiteX326" fmla="*/ 2237576 w 8872318"/>
                  <a:gd name="connsiteY326" fmla="*/ 4486939 h 4912242"/>
                  <a:gd name="connsiteX327" fmla="*/ 2184414 w 8872318"/>
                  <a:gd name="connsiteY327" fmla="*/ 4476307 h 4912242"/>
                  <a:gd name="connsiteX328" fmla="*/ 2141883 w 8872318"/>
                  <a:gd name="connsiteY328" fmla="*/ 4412511 h 4912242"/>
                  <a:gd name="connsiteX329" fmla="*/ 2109986 w 8872318"/>
                  <a:gd name="connsiteY329" fmla="*/ 4391246 h 4912242"/>
                  <a:gd name="connsiteX330" fmla="*/ 2088721 w 8872318"/>
                  <a:gd name="connsiteY330" fmla="*/ 4274288 h 4912242"/>
                  <a:gd name="connsiteX331" fmla="*/ 2056823 w 8872318"/>
                  <a:gd name="connsiteY331" fmla="*/ 4210493 h 4912242"/>
                  <a:gd name="connsiteX332" fmla="*/ 2046190 w 8872318"/>
                  <a:gd name="connsiteY332" fmla="*/ 4167962 h 4912242"/>
                  <a:gd name="connsiteX333" fmla="*/ 2024925 w 8872318"/>
                  <a:gd name="connsiteY333" fmla="*/ 4104167 h 4912242"/>
                  <a:gd name="connsiteX334" fmla="*/ 2035558 w 8872318"/>
                  <a:gd name="connsiteY334" fmla="*/ 4008474 h 4912242"/>
                  <a:gd name="connsiteX335" fmla="*/ 2088721 w 8872318"/>
                  <a:gd name="connsiteY335" fmla="*/ 3955311 h 4912242"/>
                  <a:gd name="connsiteX336" fmla="*/ 2088721 w 8872318"/>
                  <a:gd name="connsiteY336" fmla="*/ 3838353 h 4912242"/>
                  <a:gd name="connsiteX337" fmla="*/ 2024925 w 8872318"/>
                  <a:gd name="connsiteY337" fmla="*/ 3859618 h 4912242"/>
                  <a:gd name="connsiteX338" fmla="*/ 1961130 w 8872318"/>
                  <a:gd name="connsiteY338" fmla="*/ 3902149 h 4912242"/>
                  <a:gd name="connsiteX339" fmla="*/ 1929232 w 8872318"/>
                  <a:gd name="connsiteY339" fmla="*/ 3923414 h 4912242"/>
                  <a:gd name="connsiteX340" fmla="*/ 1865437 w 8872318"/>
                  <a:gd name="connsiteY340" fmla="*/ 3965944 h 4912242"/>
                  <a:gd name="connsiteX341" fmla="*/ 1844172 w 8872318"/>
                  <a:gd name="connsiteY341" fmla="*/ 3934046 h 4912242"/>
                  <a:gd name="connsiteX342" fmla="*/ 1833539 w 8872318"/>
                  <a:gd name="connsiteY342" fmla="*/ 3880883 h 4912242"/>
                  <a:gd name="connsiteX343" fmla="*/ 1822907 w 8872318"/>
                  <a:gd name="connsiteY343" fmla="*/ 3848986 h 4912242"/>
                  <a:gd name="connsiteX344" fmla="*/ 1780376 w 8872318"/>
                  <a:gd name="connsiteY344" fmla="*/ 3859618 h 4912242"/>
                  <a:gd name="connsiteX345" fmla="*/ 1716581 w 8872318"/>
                  <a:gd name="connsiteY345" fmla="*/ 3880883 h 4912242"/>
                  <a:gd name="connsiteX346" fmla="*/ 1663418 w 8872318"/>
                  <a:gd name="connsiteY346" fmla="*/ 3923414 h 4912242"/>
                  <a:gd name="connsiteX347" fmla="*/ 1599623 w 8872318"/>
                  <a:gd name="connsiteY347" fmla="*/ 3944679 h 4912242"/>
                  <a:gd name="connsiteX348" fmla="*/ 1535827 w 8872318"/>
                  <a:gd name="connsiteY348" fmla="*/ 4019107 h 4912242"/>
                  <a:gd name="connsiteX349" fmla="*/ 1503930 w 8872318"/>
                  <a:gd name="connsiteY349" fmla="*/ 4051004 h 4912242"/>
                  <a:gd name="connsiteX350" fmla="*/ 1450767 w 8872318"/>
                  <a:gd name="connsiteY350" fmla="*/ 4104167 h 4912242"/>
                  <a:gd name="connsiteX351" fmla="*/ 1397604 w 8872318"/>
                  <a:gd name="connsiteY351" fmla="*/ 4114800 h 4912242"/>
                  <a:gd name="connsiteX352" fmla="*/ 1291279 w 8872318"/>
                  <a:gd name="connsiteY352" fmla="*/ 4072269 h 4912242"/>
                  <a:gd name="connsiteX353" fmla="*/ 1280646 w 8872318"/>
                  <a:gd name="connsiteY353" fmla="*/ 4040372 h 4912242"/>
                  <a:gd name="connsiteX354" fmla="*/ 1248748 w 8872318"/>
                  <a:gd name="connsiteY354" fmla="*/ 4029739 h 4912242"/>
                  <a:gd name="connsiteX355" fmla="*/ 1163688 w 8872318"/>
                  <a:gd name="connsiteY355" fmla="*/ 4019107 h 4912242"/>
                  <a:gd name="connsiteX356" fmla="*/ 1131790 w 8872318"/>
                  <a:gd name="connsiteY356" fmla="*/ 3997842 h 4912242"/>
                  <a:gd name="connsiteX357" fmla="*/ 1110525 w 8872318"/>
                  <a:gd name="connsiteY357" fmla="*/ 3880883 h 4912242"/>
                  <a:gd name="connsiteX358" fmla="*/ 1099893 w 8872318"/>
                  <a:gd name="connsiteY358" fmla="*/ 3795823 h 4912242"/>
                  <a:gd name="connsiteX359" fmla="*/ 1089260 w 8872318"/>
                  <a:gd name="connsiteY359" fmla="*/ 3763925 h 4912242"/>
                  <a:gd name="connsiteX360" fmla="*/ 1014832 w 8872318"/>
                  <a:gd name="connsiteY360" fmla="*/ 3742660 h 4912242"/>
                  <a:gd name="connsiteX361" fmla="*/ 951037 w 8872318"/>
                  <a:gd name="connsiteY361" fmla="*/ 3710762 h 4912242"/>
                  <a:gd name="connsiteX362" fmla="*/ 865976 w 8872318"/>
                  <a:gd name="connsiteY362" fmla="*/ 3806455 h 4912242"/>
                  <a:gd name="connsiteX363" fmla="*/ 834079 w 8872318"/>
                  <a:gd name="connsiteY363" fmla="*/ 3827721 h 4912242"/>
                  <a:gd name="connsiteX364" fmla="*/ 749018 w 8872318"/>
                  <a:gd name="connsiteY364" fmla="*/ 3848986 h 4912242"/>
                  <a:gd name="connsiteX365" fmla="*/ 685223 w 8872318"/>
                  <a:gd name="connsiteY365" fmla="*/ 3838353 h 4912242"/>
                  <a:gd name="connsiteX366" fmla="*/ 632060 w 8872318"/>
                  <a:gd name="connsiteY366" fmla="*/ 3827721 h 4912242"/>
                  <a:gd name="connsiteX367" fmla="*/ 525734 w 8872318"/>
                  <a:gd name="connsiteY367" fmla="*/ 3817088 h 4912242"/>
                  <a:gd name="connsiteX368" fmla="*/ 483204 w 8872318"/>
                  <a:gd name="connsiteY368" fmla="*/ 3827721 h 4912242"/>
                  <a:gd name="connsiteX369" fmla="*/ 430041 w 8872318"/>
                  <a:gd name="connsiteY369" fmla="*/ 3870251 h 4912242"/>
                  <a:gd name="connsiteX370" fmla="*/ 344981 w 8872318"/>
                  <a:gd name="connsiteY370" fmla="*/ 3848986 h 4912242"/>
                  <a:gd name="connsiteX371" fmla="*/ 313083 w 8872318"/>
                  <a:gd name="connsiteY371" fmla="*/ 3827721 h 4912242"/>
                  <a:gd name="connsiteX372" fmla="*/ 249288 w 8872318"/>
                  <a:gd name="connsiteY372" fmla="*/ 3806455 h 4912242"/>
                  <a:gd name="connsiteX373" fmla="*/ 185493 w 8872318"/>
                  <a:gd name="connsiteY373" fmla="*/ 3763925 h 4912242"/>
                  <a:gd name="connsiteX374" fmla="*/ 174860 w 8872318"/>
                  <a:gd name="connsiteY374" fmla="*/ 3721395 h 4912242"/>
                  <a:gd name="connsiteX375" fmla="*/ 206758 w 8872318"/>
                  <a:gd name="connsiteY375" fmla="*/ 3657600 h 4912242"/>
                  <a:gd name="connsiteX376" fmla="*/ 238655 w 8872318"/>
                  <a:gd name="connsiteY376" fmla="*/ 3646967 h 4912242"/>
                  <a:gd name="connsiteX377" fmla="*/ 270553 w 8872318"/>
                  <a:gd name="connsiteY377" fmla="*/ 3625702 h 4912242"/>
                  <a:gd name="connsiteX378" fmla="*/ 323716 w 8872318"/>
                  <a:gd name="connsiteY378" fmla="*/ 3561907 h 4912242"/>
                  <a:gd name="connsiteX379" fmla="*/ 366246 w 8872318"/>
                  <a:gd name="connsiteY379" fmla="*/ 3498111 h 4912242"/>
                  <a:gd name="connsiteX380" fmla="*/ 387511 w 8872318"/>
                  <a:gd name="connsiteY380" fmla="*/ 3434316 h 4912242"/>
                  <a:gd name="connsiteX381" fmla="*/ 334348 w 8872318"/>
                  <a:gd name="connsiteY381" fmla="*/ 3317358 h 4912242"/>
                  <a:gd name="connsiteX382" fmla="*/ 302451 w 8872318"/>
                  <a:gd name="connsiteY382" fmla="*/ 3306725 h 4912242"/>
                  <a:gd name="connsiteX383" fmla="*/ 238655 w 8872318"/>
                  <a:gd name="connsiteY383" fmla="*/ 3264195 h 4912242"/>
                  <a:gd name="connsiteX384" fmla="*/ 259921 w 8872318"/>
                  <a:gd name="connsiteY384" fmla="*/ 3115339 h 4912242"/>
                  <a:gd name="connsiteX385" fmla="*/ 302451 w 8872318"/>
                  <a:gd name="connsiteY385" fmla="*/ 3062176 h 4912242"/>
                  <a:gd name="connsiteX386" fmla="*/ 355614 w 8872318"/>
                  <a:gd name="connsiteY386" fmla="*/ 2966483 h 4912242"/>
                  <a:gd name="connsiteX387" fmla="*/ 323716 w 8872318"/>
                  <a:gd name="connsiteY387" fmla="*/ 2870790 h 4912242"/>
                  <a:gd name="connsiteX388" fmla="*/ 313083 w 8872318"/>
                  <a:gd name="connsiteY388" fmla="*/ 2838893 h 4912242"/>
                  <a:gd name="connsiteX389" fmla="*/ 291818 w 8872318"/>
                  <a:gd name="connsiteY389" fmla="*/ 2764465 h 4912242"/>
                  <a:gd name="connsiteX390" fmla="*/ 249288 w 8872318"/>
                  <a:gd name="connsiteY390" fmla="*/ 2743200 h 4912242"/>
                  <a:gd name="connsiteX391" fmla="*/ 206758 w 8872318"/>
                  <a:gd name="connsiteY391" fmla="*/ 2711302 h 4912242"/>
                  <a:gd name="connsiteX392" fmla="*/ 185493 w 8872318"/>
                  <a:gd name="connsiteY392" fmla="*/ 2679404 h 4912242"/>
                  <a:gd name="connsiteX393" fmla="*/ 153595 w 8872318"/>
                  <a:gd name="connsiteY393" fmla="*/ 2668772 h 4912242"/>
                  <a:gd name="connsiteX394" fmla="*/ 121697 w 8872318"/>
                  <a:gd name="connsiteY394" fmla="*/ 2636874 h 4912242"/>
                  <a:gd name="connsiteX395" fmla="*/ 79167 w 8872318"/>
                  <a:gd name="connsiteY395" fmla="*/ 2573079 h 4912242"/>
                  <a:gd name="connsiteX396" fmla="*/ 26004 w 8872318"/>
                  <a:gd name="connsiteY396" fmla="*/ 2509283 h 4912242"/>
                  <a:gd name="connsiteX397" fmla="*/ 15372 w 8872318"/>
                  <a:gd name="connsiteY397" fmla="*/ 2381693 h 4912242"/>
                  <a:gd name="connsiteX398" fmla="*/ 249288 w 8872318"/>
                  <a:gd name="connsiteY398" fmla="*/ 2371060 h 4912242"/>
                  <a:gd name="connsiteX399" fmla="*/ 408776 w 8872318"/>
                  <a:gd name="connsiteY399" fmla="*/ 2349795 h 4912242"/>
                  <a:gd name="connsiteX400" fmla="*/ 504469 w 8872318"/>
                  <a:gd name="connsiteY400" fmla="*/ 2339162 h 4912242"/>
                  <a:gd name="connsiteX401" fmla="*/ 568265 w 8872318"/>
                  <a:gd name="connsiteY401" fmla="*/ 2317897 h 4912242"/>
                  <a:gd name="connsiteX402" fmla="*/ 589530 w 8872318"/>
                  <a:gd name="connsiteY402" fmla="*/ 2052083 h 4912242"/>
                  <a:gd name="connsiteX403" fmla="*/ 600162 w 8872318"/>
                  <a:gd name="connsiteY403" fmla="*/ 1967023 h 4912242"/>
                  <a:gd name="connsiteX404" fmla="*/ 589530 w 8872318"/>
                  <a:gd name="connsiteY404" fmla="*/ 1807535 h 4912242"/>
                  <a:gd name="connsiteX405" fmla="*/ 504469 w 8872318"/>
                  <a:gd name="connsiteY405" fmla="*/ 1733107 h 4912242"/>
                  <a:gd name="connsiteX406" fmla="*/ 451307 w 8872318"/>
                  <a:gd name="connsiteY406" fmla="*/ 1690576 h 4912242"/>
                  <a:gd name="connsiteX407" fmla="*/ 408776 w 8872318"/>
                  <a:gd name="connsiteY407" fmla="*/ 1637414 h 4912242"/>
                  <a:gd name="connsiteX408" fmla="*/ 398144 w 8872318"/>
                  <a:gd name="connsiteY408" fmla="*/ 1605516 h 4912242"/>
                  <a:gd name="connsiteX409" fmla="*/ 461939 w 8872318"/>
                  <a:gd name="connsiteY409" fmla="*/ 1584251 h 4912242"/>
                  <a:gd name="connsiteX410" fmla="*/ 483204 w 8872318"/>
                  <a:gd name="connsiteY410" fmla="*/ 1552353 h 4912242"/>
                  <a:gd name="connsiteX411" fmla="*/ 515102 w 8872318"/>
                  <a:gd name="connsiteY411" fmla="*/ 1541721 h 4912242"/>
                  <a:gd name="connsiteX412" fmla="*/ 536367 w 8872318"/>
                  <a:gd name="connsiteY412" fmla="*/ 1520455 h 4912242"/>
                  <a:gd name="connsiteX413" fmla="*/ 568265 w 8872318"/>
                  <a:gd name="connsiteY413" fmla="*/ 1499190 h 4912242"/>
                  <a:gd name="connsiteX414" fmla="*/ 600162 w 8872318"/>
                  <a:gd name="connsiteY414" fmla="*/ 1467293 h 4912242"/>
                  <a:gd name="connsiteX415" fmla="*/ 621427 w 8872318"/>
                  <a:gd name="connsiteY415" fmla="*/ 1435395 h 4912242"/>
                  <a:gd name="connsiteX416" fmla="*/ 653325 w 8872318"/>
                  <a:gd name="connsiteY416" fmla="*/ 1424762 h 4912242"/>
                  <a:gd name="connsiteX417" fmla="*/ 695855 w 8872318"/>
                  <a:gd name="connsiteY417" fmla="*/ 1371600 h 4912242"/>
                  <a:gd name="connsiteX418" fmla="*/ 706488 w 8872318"/>
                  <a:gd name="connsiteY418" fmla="*/ 1339702 h 4912242"/>
                  <a:gd name="connsiteX419" fmla="*/ 738386 w 8872318"/>
                  <a:gd name="connsiteY419" fmla="*/ 1307804 h 4912242"/>
                  <a:gd name="connsiteX420" fmla="*/ 791548 w 8872318"/>
                  <a:gd name="connsiteY420" fmla="*/ 1244009 h 4912242"/>
                  <a:gd name="connsiteX421" fmla="*/ 823446 w 8872318"/>
                  <a:gd name="connsiteY421" fmla="*/ 1137683 h 4912242"/>
                  <a:gd name="connsiteX422" fmla="*/ 844711 w 8872318"/>
                  <a:gd name="connsiteY422" fmla="*/ 1105786 h 4912242"/>
                  <a:gd name="connsiteX423" fmla="*/ 876609 w 8872318"/>
                  <a:gd name="connsiteY423" fmla="*/ 1201479 h 4912242"/>
                  <a:gd name="connsiteX424" fmla="*/ 887241 w 8872318"/>
                  <a:gd name="connsiteY424" fmla="*/ 1233376 h 4912242"/>
                  <a:gd name="connsiteX425" fmla="*/ 908507 w 8872318"/>
                  <a:gd name="connsiteY425" fmla="*/ 1254642 h 4912242"/>
                  <a:gd name="connsiteX426" fmla="*/ 929772 w 8872318"/>
                  <a:gd name="connsiteY426" fmla="*/ 1286539 h 4912242"/>
                  <a:gd name="connsiteX427" fmla="*/ 993567 w 8872318"/>
                  <a:gd name="connsiteY427" fmla="*/ 1307804 h 4912242"/>
                  <a:gd name="connsiteX428" fmla="*/ 1099893 w 8872318"/>
                  <a:gd name="connsiteY428" fmla="*/ 1297172 h 4912242"/>
                  <a:gd name="connsiteX429" fmla="*/ 1163688 w 8872318"/>
                  <a:gd name="connsiteY429" fmla="*/ 1233376 h 4912242"/>
                  <a:gd name="connsiteX430" fmla="*/ 1227483 w 8872318"/>
                  <a:gd name="connsiteY430" fmla="*/ 1158949 h 4912242"/>
                  <a:gd name="connsiteX431" fmla="*/ 1163688 w 8872318"/>
                  <a:gd name="connsiteY431" fmla="*/ 1084521 h 4912242"/>
                  <a:gd name="connsiteX432" fmla="*/ 1153055 w 8872318"/>
                  <a:gd name="connsiteY432" fmla="*/ 1052623 h 4912242"/>
                  <a:gd name="connsiteX433" fmla="*/ 1110525 w 8872318"/>
                  <a:gd name="connsiteY433" fmla="*/ 935665 h 4912242"/>
                  <a:gd name="connsiteX434" fmla="*/ 1089260 w 8872318"/>
                  <a:gd name="connsiteY434" fmla="*/ 871869 h 4912242"/>
                  <a:gd name="connsiteX435" fmla="*/ 1067995 w 8872318"/>
                  <a:gd name="connsiteY435" fmla="*/ 829339 h 4912242"/>
                  <a:gd name="connsiteX436" fmla="*/ 1099893 w 8872318"/>
                  <a:gd name="connsiteY436" fmla="*/ 776176 h 4912242"/>
                  <a:gd name="connsiteX437" fmla="*/ 1131790 w 8872318"/>
                  <a:gd name="connsiteY437" fmla="*/ 765544 h 4912242"/>
                  <a:gd name="connsiteX438" fmla="*/ 1195586 w 8872318"/>
                  <a:gd name="connsiteY438" fmla="*/ 733646 h 4912242"/>
                  <a:gd name="connsiteX439" fmla="*/ 1238116 w 8872318"/>
                  <a:gd name="connsiteY439" fmla="*/ 754911 h 4912242"/>
                  <a:gd name="connsiteX440" fmla="*/ 1270014 w 8872318"/>
                  <a:gd name="connsiteY440" fmla="*/ 797442 h 4912242"/>
                  <a:gd name="connsiteX441" fmla="*/ 1301911 w 8872318"/>
                  <a:gd name="connsiteY441" fmla="*/ 808074 h 4912242"/>
                  <a:gd name="connsiteX442" fmla="*/ 1429502 w 8872318"/>
                  <a:gd name="connsiteY442" fmla="*/ 797442 h 4912242"/>
                  <a:gd name="connsiteX443" fmla="*/ 1461400 w 8872318"/>
                  <a:gd name="connsiteY443" fmla="*/ 786809 h 4912242"/>
                  <a:gd name="connsiteX444" fmla="*/ 1482665 w 8872318"/>
                  <a:gd name="connsiteY444" fmla="*/ 723014 h 4912242"/>
                  <a:gd name="connsiteX445" fmla="*/ 1493297 w 8872318"/>
                  <a:gd name="connsiteY445" fmla="*/ 691116 h 4912242"/>
                  <a:gd name="connsiteX446" fmla="*/ 1525195 w 8872318"/>
                  <a:gd name="connsiteY446" fmla="*/ 648586 h 4912242"/>
                  <a:gd name="connsiteX447" fmla="*/ 1578358 w 8872318"/>
                  <a:gd name="connsiteY447" fmla="*/ 574158 h 4912242"/>
                  <a:gd name="connsiteX448" fmla="*/ 1588990 w 8872318"/>
                  <a:gd name="connsiteY448" fmla="*/ 531628 h 4912242"/>
                  <a:gd name="connsiteX449" fmla="*/ 1599623 w 8872318"/>
                  <a:gd name="connsiteY449" fmla="*/ 467832 h 4912242"/>
                  <a:gd name="connsiteX450" fmla="*/ 1610255 w 8872318"/>
                  <a:gd name="connsiteY450" fmla="*/ 435935 h 4912242"/>
                  <a:gd name="connsiteX451" fmla="*/ 1578358 w 8872318"/>
                  <a:gd name="connsiteY451" fmla="*/ 350874 h 4912242"/>
                  <a:gd name="connsiteX452" fmla="*/ 1514562 w 8872318"/>
                  <a:gd name="connsiteY452" fmla="*/ 308344 h 4912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</a:cxnLst>
                <a:rect l="l" t="t" r="r" b="b"/>
                <a:pathLst>
                  <a:path w="8872318" h="4912242">
                    <a:moveTo>
                      <a:pt x="1493297" y="255181"/>
                    </a:moveTo>
                    <a:lnTo>
                      <a:pt x="1493297" y="202018"/>
                    </a:lnTo>
                    <a:lnTo>
                      <a:pt x="1684683" y="244549"/>
                    </a:lnTo>
                    <a:lnTo>
                      <a:pt x="1737846" y="329609"/>
                    </a:lnTo>
                    <a:lnTo>
                      <a:pt x="1812274" y="297711"/>
                    </a:lnTo>
                    <a:lnTo>
                      <a:pt x="1812274" y="404037"/>
                    </a:lnTo>
                    <a:lnTo>
                      <a:pt x="1907967" y="372139"/>
                    </a:lnTo>
                    <a:lnTo>
                      <a:pt x="2078088" y="287079"/>
                    </a:lnTo>
                    <a:lnTo>
                      <a:pt x="2152516" y="212651"/>
                    </a:lnTo>
                    <a:lnTo>
                      <a:pt x="2258841" y="191386"/>
                    </a:lnTo>
                    <a:lnTo>
                      <a:pt x="2322637" y="233916"/>
                    </a:lnTo>
                    <a:lnTo>
                      <a:pt x="2492758" y="223283"/>
                    </a:lnTo>
                    <a:lnTo>
                      <a:pt x="2514023" y="63795"/>
                    </a:lnTo>
                    <a:lnTo>
                      <a:pt x="2641614" y="53162"/>
                    </a:lnTo>
                    <a:lnTo>
                      <a:pt x="2747939" y="31897"/>
                    </a:lnTo>
                    <a:lnTo>
                      <a:pt x="2747939" y="31897"/>
                    </a:lnTo>
                    <a:lnTo>
                      <a:pt x="2854265" y="0"/>
                    </a:lnTo>
                    <a:lnTo>
                      <a:pt x="2928693" y="74428"/>
                    </a:lnTo>
                    <a:lnTo>
                      <a:pt x="2949958" y="191386"/>
                    </a:lnTo>
                    <a:lnTo>
                      <a:pt x="3003121" y="255181"/>
                    </a:lnTo>
                    <a:lnTo>
                      <a:pt x="3013753" y="340242"/>
                    </a:lnTo>
                    <a:lnTo>
                      <a:pt x="3088181" y="414669"/>
                    </a:lnTo>
                    <a:lnTo>
                      <a:pt x="3013753" y="574158"/>
                    </a:lnTo>
                    <a:lnTo>
                      <a:pt x="3088181" y="595423"/>
                    </a:lnTo>
                    <a:lnTo>
                      <a:pt x="3258302" y="510362"/>
                    </a:lnTo>
                    <a:lnTo>
                      <a:pt x="3322097" y="457200"/>
                    </a:lnTo>
                    <a:lnTo>
                      <a:pt x="3460321" y="457200"/>
                    </a:lnTo>
                    <a:lnTo>
                      <a:pt x="3545381" y="520995"/>
                    </a:lnTo>
                    <a:lnTo>
                      <a:pt x="3630441" y="478465"/>
                    </a:lnTo>
                    <a:lnTo>
                      <a:pt x="3758032" y="414669"/>
                    </a:lnTo>
                    <a:lnTo>
                      <a:pt x="3970683" y="404037"/>
                    </a:lnTo>
                    <a:lnTo>
                      <a:pt x="4055744" y="350874"/>
                    </a:lnTo>
                    <a:lnTo>
                      <a:pt x="4151437" y="329609"/>
                    </a:lnTo>
                    <a:lnTo>
                      <a:pt x="4215232" y="265814"/>
                    </a:lnTo>
                    <a:lnTo>
                      <a:pt x="4310925" y="191386"/>
                    </a:lnTo>
                    <a:lnTo>
                      <a:pt x="4385353" y="244549"/>
                    </a:lnTo>
                    <a:lnTo>
                      <a:pt x="4427883" y="202018"/>
                    </a:lnTo>
                    <a:lnTo>
                      <a:pt x="4534209" y="297711"/>
                    </a:lnTo>
                    <a:lnTo>
                      <a:pt x="4672432" y="393404"/>
                    </a:lnTo>
                    <a:lnTo>
                      <a:pt x="4683065" y="489097"/>
                    </a:lnTo>
                    <a:lnTo>
                      <a:pt x="4746860" y="531628"/>
                    </a:lnTo>
                    <a:lnTo>
                      <a:pt x="4714962" y="616688"/>
                    </a:lnTo>
                    <a:lnTo>
                      <a:pt x="4800023" y="701749"/>
                    </a:lnTo>
                    <a:lnTo>
                      <a:pt x="4927614" y="701749"/>
                    </a:lnTo>
                    <a:lnTo>
                      <a:pt x="5002041" y="723014"/>
                    </a:lnTo>
                    <a:lnTo>
                      <a:pt x="5076469" y="818707"/>
                    </a:lnTo>
                    <a:lnTo>
                      <a:pt x="5108367" y="818707"/>
                    </a:lnTo>
                    <a:cubicBezTo>
                      <a:pt x="5168618" y="822251"/>
                      <a:pt x="5229013" y="823875"/>
                      <a:pt x="5289121" y="829339"/>
                    </a:cubicBezTo>
                    <a:cubicBezTo>
                      <a:pt x="5307118" y="830975"/>
                      <a:pt x="5324848" y="835217"/>
                      <a:pt x="5342283" y="839972"/>
                    </a:cubicBezTo>
                    <a:cubicBezTo>
                      <a:pt x="5363909" y="845870"/>
                      <a:pt x="5406079" y="861237"/>
                      <a:pt x="5406079" y="861237"/>
                    </a:cubicBezTo>
                    <a:lnTo>
                      <a:pt x="5427344" y="925032"/>
                    </a:lnTo>
                    <a:cubicBezTo>
                      <a:pt x="5430888" y="935665"/>
                      <a:pt x="5428651" y="950713"/>
                      <a:pt x="5437976" y="956930"/>
                    </a:cubicBezTo>
                    <a:lnTo>
                      <a:pt x="5501772" y="999460"/>
                    </a:lnTo>
                    <a:cubicBezTo>
                      <a:pt x="5512404" y="1006548"/>
                      <a:pt x="5521546" y="1016684"/>
                      <a:pt x="5533669" y="1020725"/>
                    </a:cubicBezTo>
                    <a:lnTo>
                      <a:pt x="5565567" y="1031358"/>
                    </a:lnTo>
                    <a:cubicBezTo>
                      <a:pt x="5622274" y="1027814"/>
                      <a:pt x="5679391" y="1028402"/>
                      <a:pt x="5735688" y="1020725"/>
                    </a:cubicBezTo>
                    <a:cubicBezTo>
                      <a:pt x="5757898" y="1017696"/>
                      <a:pt x="5799483" y="999460"/>
                      <a:pt x="5799483" y="999460"/>
                    </a:cubicBezTo>
                    <a:cubicBezTo>
                      <a:pt x="5827837" y="1003004"/>
                      <a:pt x="5858432" y="998488"/>
                      <a:pt x="5884544" y="1010093"/>
                    </a:cubicBezTo>
                    <a:cubicBezTo>
                      <a:pt x="5894785" y="1014645"/>
                      <a:pt x="5888175" y="1033239"/>
                      <a:pt x="5895176" y="1041990"/>
                    </a:cubicBezTo>
                    <a:cubicBezTo>
                      <a:pt x="5903159" y="1051969"/>
                      <a:pt x="5917095" y="1055272"/>
                      <a:pt x="5927074" y="1063255"/>
                    </a:cubicBezTo>
                    <a:cubicBezTo>
                      <a:pt x="5979683" y="1105343"/>
                      <a:pt x="5914342" y="1061157"/>
                      <a:pt x="5969604" y="1116418"/>
                    </a:cubicBezTo>
                    <a:cubicBezTo>
                      <a:pt x="5978640" y="1125454"/>
                      <a:pt x="5990869" y="1130595"/>
                      <a:pt x="6001502" y="1137683"/>
                    </a:cubicBezTo>
                    <a:cubicBezTo>
                      <a:pt x="6009175" y="1136148"/>
                      <a:pt x="6072547" y="1125761"/>
                      <a:pt x="6086562" y="1116418"/>
                    </a:cubicBezTo>
                    <a:cubicBezTo>
                      <a:pt x="6166206" y="1063322"/>
                      <a:pt x="6074514" y="1099170"/>
                      <a:pt x="6150358" y="1073888"/>
                    </a:cubicBezTo>
                    <a:cubicBezTo>
                      <a:pt x="6160990" y="1077432"/>
                      <a:pt x="6173289" y="1077796"/>
                      <a:pt x="6182255" y="1084521"/>
                    </a:cubicBezTo>
                    <a:cubicBezTo>
                      <a:pt x="6202304" y="1099558"/>
                      <a:pt x="6235418" y="1137683"/>
                      <a:pt x="6235418" y="1137683"/>
                    </a:cubicBezTo>
                    <a:cubicBezTo>
                      <a:pt x="6274199" y="1254021"/>
                      <a:pt x="6212349" y="1077802"/>
                      <a:pt x="6267316" y="1201479"/>
                    </a:cubicBezTo>
                    <a:cubicBezTo>
                      <a:pt x="6276420" y="1221962"/>
                      <a:pt x="6269930" y="1252840"/>
                      <a:pt x="6288581" y="1265274"/>
                    </a:cubicBezTo>
                    <a:cubicBezTo>
                      <a:pt x="6299214" y="1272362"/>
                      <a:pt x="6310662" y="1278358"/>
                      <a:pt x="6320479" y="1286539"/>
                    </a:cubicBezTo>
                    <a:cubicBezTo>
                      <a:pt x="6332030" y="1296165"/>
                      <a:pt x="6339232" y="1311135"/>
                      <a:pt x="6352376" y="1318437"/>
                    </a:cubicBezTo>
                    <a:cubicBezTo>
                      <a:pt x="6371971" y="1329323"/>
                      <a:pt x="6397521" y="1327268"/>
                      <a:pt x="6416172" y="1339702"/>
                    </a:cubicBezTo>
                    <a:cubicBezTo>
                      <a:pt x="6457394" y="1367184"/>
                      <a:pt x="6435946" y="1356926"/>
                      <a:pt x="6479967" y="1371600"/>
                    </a:cubicBezTo>
                    <a:cubicBezTo>
                      <a:pt x="6516423" y="1426283"/>
                      <a:pt x="6482497" y="1384255"/>
                      <a:pt x="6533130" y="1424762"/>
                    </a:cubicBezTo>
                    <a:cubicBezTo>
                      <a:pt x="6574831" y="1458123"/>
                      <a:pt x="6530897" y="1438196"/>
                      <a:pt x="6586293" y="1456660"/>
                    </a:cubicBezTo>
                    <a:cubicBezTo>
                      <a:pt x="6596925" y="1467293"/>
                      <a:pt x="6605679" y="1480217"/>
                      <a:pt x="6618190" y="1488558"/>
                    </a:cubicBezTo>
                    <a:cubicBezTo>
                      <a:pt x="6648369" y="1508677"/>
                      <a:pt x="6669515" y="1495305"/>
                      <a:pt x="6703251" y="1488558"/>
                    </a:cubicBezTo>
                    <a:cubicBezTo>
                      <a:pt x="6724042" y="1457371"/>
                      <a:pt x="6726343" y="1459981"/>
                      <a:pt x="6735148" y="1424762"/>
                    </a:cubicBezTo>
                    <a:cubicBezTo>
                      <a:pt x="6735870" y="1421872"/>
                      <a:pt x="6747576" y="1350750"/>
                      <a:pt x="6756414" y="1339702"/>
                    </a:cubicBezTo>
                    <a:cubicBezTo>
                      <a:pt x="6764397" y="1329724"/>
                      <a:pt x="6777679" y="1325525"/>
                      <a:pt x="6788311" y="1318437"/>
                    </a:cubicBezTo>
                    <a:cubicBezTo>
                      <a:pt x="6795399" y="1307804"/>
                      <a:pt x="6798943" y="1293627"/>
                      <a:pt x="6809576" y="1286539"/>
                    </a:cubicBezTo>
                    <a:cubicBezTo>
                      <a:pt x="6849238" y="1260098"/>
                      <a:pt x="6876000" y="1287197"/>
                      <a:pt x="6915902" y="1297172"/>
                    </a:cubicBezTo>
                    <a:cubicBezTo>
                      <a:pt x="6929533" y="1300580"/>
                      <a:pt x="6975073" y="1310809"/>
                      <a:pt x="6990330" y="1318437"/>
                    </a:cubicBezTo>
                    <a:cubicBezTo>
                      <a:pt x="7072776" y="1359661"/>
                      <a:pt x="6973948" y="1323608"/>
                      <a:pt x="7054125" y="1350335"/>
                    </a:cubicBezTo>
                    <a:cubicBezTo>
                      <a:pt x="7103744" y="1346791"/>
                      <a:pt x="7153577" y="1345515"/>
                      <a:pt x="7202981" y="1339702"/>
                    </a:cubicBezTo>
                    <a:cubicBezTo>
                      <a:pt x="7214112" y="1338392"/>
                      <a:pt x="7226954" y="1336994"/>
                      <a:pt x="7234879" y="1329069"/>
                    </a:cubicBezTo>
                    <a:cubicBezTo>
                      <a:pt x="7242804" y="1321144"/>
                      <a:pt x="7241967" y="1307804"/>
                      <a:pt x="7245511" y="1297172"/>
                    </a:cubicBezTo>
                    <a:cubicBezTo>
                      <a:pt x="7249055" y="1265274"/>
                      <a:pt x="7241791" y="1230185"/>
                      <a:pt x="7256144" y="1201479"/>
                    </a:cubicBezTo>
                    <a:cubicBezTo>
                      <a:pt x="7261156" y="1191455"/>
                      <a:pt x="7280116" y="1204186"/>
                      <a:pt x="7288041" y="1212111"/>
                    </a:cubicBezTo>
                    <a:cubicBezTo>
                      <a:pt x="7295966" y="1220036"/>
                      <a:pt x="7292457" y="1234684"/>
                      <a:pt x="7298674" y="1244009"/>
                    </a:cubicBezTo>
                    <a:cubicBezTo>
                      <a:pt x="7324280" y="1282417"/>
                      <a:pt x="7331087" y="1269712"/>
                      <a:pt x="7362469" y="1297172"/>
                    </a:cubicBezTo>
                    <a:cubicBezTo>
                      <a:pt x="7437653" y="1362958"/>
                      <a:pt x="7385553" y="1340309"/>
                      <a:pt x="7447530" y="1360967"/>
                    </a:cubicBezTo>
                    <a:cubicBezTo>
                      <a:pt x="7462015" y="1370624"/>
                      <a:pt x="7490594" y="1386665"/>
                      <a:pt x="7500693" y="1403497"/>
                    </a:cubicBezTo>
                    <a:cubicBezTo>
                      <a:pt x="7506459" y="1413108"/>
                      <a:pt x="7508607" y="1424522"/>
                      <a:pt x="7511325" y="1435395"/>
                    </a:cubicBezTo>
                    <a:cubicBezTo>
                      <a:pt x="7514591" y="1448459"/>
                      <a:pt x="7522175" y="1503097"/>
                      <a:pt x="7532590" y="1520455"/>
                    </a:cubicBezTo>
                    <a:cubicBezTo>
                      <a:pt x="7537748" y="1529051"/>
                      <a:pt x="7546767" y="1534632"/>
                      <a:pt x="7553855" y="1541721"/>
                    </a:cubicBezTo>
                    <a:cubicBezTo>
                      <a:pt x="7574238" y="1602867"/>
                      <a:pt x="7548653" y="1560308"/>
                      <a:pt x="7596386" y="1552353"/>
                    </a:cubicBezTo>
                    <a:cubicBezTo>
                      <a:pt x="7607441" y="1550511"/>
                      <a:pt x="7617651" y="1559442"/>
                      <a:pt x="7628283" y="1562986"/>
                    </a:cubicBezTo>
                    <a:cubicBezTo>
                      <a:pt x="7635371" y="1573618"/>
                      <a:pt x="7638712" y="1588110"/>
                      <a:pt x="7649548" y="1594883"/>
                    </a:cubicBezTo>
                    <a:cubicBezTo>
                      <a:pt x="7668556" y="1606763"/>
                      <a:pt x="7713344" y="1616149"/>
                      <a:pt x="7713344" y="1616149"/>
                    </a:cubicBezTo>
                    <a:cubicBezTo>
                      <a:pt x="7722807" y="1614256"/>
                      <a:pt x="7795897" y="1600514"/>
                      <a:pt x="7809037" y="1594883"/>
                    </a:cubicBezTo>
                    <a:cubicBezTo>
                      <a:pt x="7820782" y="1589849"/>
                      <a:pt x="7830956" y="1581601"/>
                      <a:pt x="7840934" y="1573618"/>
                    </a:cubicBezTo>
                    <a:cubicBezTo>
                      <a:pt x="7848762" y="1567356"/>
                      <a:pt x="7853234" y="1556836"/>
                      <a:pt x="7862200" y="1552353"/>
                    </a:cubicBezTo>
                    <a:cubicBezTo>
                      <a:pt x="7882249" y="1542329"/>
                      <a:pt x="7907344" y="1543522"/>
                      <a:pt x="7925995" y="1531088"/>
                    </a:cubicBezTo>
                    <a:cubicBezTo>
                      <a:pt x="7936628" y="1524000"/>
                      <a:pt x="7945496" y="1512922"/>
                      <a:pt x="7957893" y="1509823"/>
                    </a:cubicBezTo>
                    <a:cubicBezTo>
                      <a:pt x="7989029" y="1502039"/>
                      <a:pt x="8021688" y="1502734"/>
                      <a:pt x="8053586" y="1499190"/>
                    </a:cubicBezTo>
                    <a:cubicBezTo>
                      <a:pt x="8080308" y="1419020"/>
                      <a:pt x="8044262" y="1517836"/>
                      <a:pt x="8085483" y="1435395"/>
                    </a:cubicBezTo>
                    <a:cubicBezTo>
                      <a:pt x="8090495" y="1425370"/>
                      <a:pt x="8088191" y="1411422"/>
                      <a:pt x="8096116" y="1403497"/>
                    </a:cubicBezTo>
                    <a:cubicBezTo>
                      <a:pt x="8104041" y="1395572"/>
                      <a:pt x="8116937" y="1394569"/>
                      <a:pt x="8128014" y="1392865"/>
                    </a:cubicBezTo>
                    <a:cubicBezTo>
                      <a:pt x="8163218" y="1387449"/>
                      <a:pt x="8198897" y="1385776"/>
                      <a:pt x="8234339" y="1382232"/>
                    </a:cubicBezTo>
                    <a:cubicBezTo>
                      <a:pt x="8252060" y="1364511"/>
                      <a:pt x="8279577" y="1352844"/>
                      <a:pt x="8287502" y="1329069"/>
                    </a:cubicBezTo>
                    <a:cubicBezTo>
                      <a:pt x="8301304" y="1287662"/>
                      <a:pt x="8290209" y="1305097"/>
                      <a:pt x="8319400" y="1275907"/>
                    </a:cubicBezTo>
                    <a:lnTo>
                      <a:pt x="8425725" y="1286539"/>
                    </a:lnTo>
                    <a:cubicBezTo>
                      <a:pt x="8433300" y="1290958"/>
                      <a:pt x="8453490" y="1376335"/>
                      <a:pt x="8457623" y="1392865"/>
                    </a:cubicBezTo>
                    <a:cubicBezTo>
                      <a:pt x="8468256" y="1389321"/>
                      <a:pt x="8480769" y="1389233"/>
                      <a:pt x="8489521" y="1382232"/>
                    </a:cubicBezTo>
                    <a:cubicBezTo>
                      <a:pt x="8558227" y="1327267"/>
                      <a:pt x="8462507" y="1366429"/>
                      <a:pt x="8542683" y="1339702"/>
                    </a:cubicBezTo>
                    <a:cubicBezTo>
                      <a:pt x="8602934" y="1343246"/>
                      <a:pt x="8669453" y="1323343"/>
                      <a:pt x="8723437" y="1350335"/>
                    </a:cubicBezTo>
                    <a:cubicBezTo>
                      <a:pt x="8745852" y="1361543"/>
                      <a:pt x="8718439" y="1400343"/>
                      <a:pt x="8712804" y="1424762"/>
                    </a:cubicBezTo>
                    <a:cubicBezTo>
                      <a:pt x="8707764" y="1446604"/>
                      <a:pt x="8691539" y="1488558"/>
                      <a:pt x="8691539" y="1488558"/>
                    </a:cubicBezTo>
                    <a:cubicBezTo>
                      <a:pt x="8695083" y="1516911"/>
                      <a:pt x="8697061" y="1545505"/>
                      <a:pt x="8702172" y="1573618"/>
                    </a:cubicBezTo>
                    <a:cubicBezTo>
                      <a:pt x="8704177" y="1584645"/>
                      <a:pt x="8705803" y="1596764"/>
                      <a:pt x="8712804" y="1605516"/>
                    </a:cubicBezTo>
                    <a:cubicBezTo>
                      <a:pt x="8720787" y="1615495"/>
                      <a:pt x="8734069" y="1619693"/>
                      <a:pt x="8744702" y="1626781"/>
                    </a:cubicBezTo>
                    <a:cubicBezTo>
                      <a:pt x="8749715" y="1641820"/>
                      <a:pt x="8765967" y="1687863"/>
                      <a:pt x="8765967" y="1701209"/>
                    </a:cubicBezTo>
                    <a:cubicBezTo>
                      <a:pt x="8765967" y="1712417"/>
                      <a:pt x="8760777" y="1723310"/>
                      <a:pt x="8755334" y="1733107"/>
                    </a:cubicBezTo>
                    <a:cubicBezTo>
                      <a:pt x="8742922" y="1755448"/>
                      <a:pt x="8712804" y="1796902"/>
                      <a:pt x="8712804" y="1796902"/>
                    </a:cubicBezTo>
                    <a:cubicBezTo>
                      <a:pt x="8716348" y="1825255"/>
                      <a:pt x="8710658" y="1856405"/>
                      <a:pt x="8723437" y="1881962"/>
                    </a:cubicBezTo>
                    <a:cubicBezTo>
                      <a:pt x="8730525" y="1896139"/>
                      <a:pt x="8751251" y="1897341"/>
                      <a:pt x="8765967" y="1903228"/>
                    </a:cubicBezTo>
                    <a:cubicBezTo>
                      <a:pt x="8860869" y="1941190"/>
                      <a:pt x="8800289" y="1904845"/>
                      <a:pt x="8861660" y="1945758"/>
                    </a:cubicBezTo>
                    <a:cubicBezTo>
                      <a:pt x="8878194" y="1995358"/>
                      <a:pt x="8873342" y="1961776"/>
                      <a:pt x="8861660" y="2020186"/>
                    </a:cubicBezTo>
                    <a:cubicBezTo>
                      <a:pt x="8856216" y="2047403"/>
                      <a:pt x="8854188" y="2088292"/>
                      <a:pt x="8840395" y="2115879"/>
                    </a:cubicBezTo>
                    <a:cubicBezTo>
                      <a:pt x="8831186" y="2134297"/>
                      <a:pt x="8814345" y="2155858"/>
                      <a:pt x="8797865" y="2169042"/>
                    </a:cubicBezTo>
                    <a:cubicBezTo>
                      <a:pt x="8787886" y="2177025"/>
                      <a:pt x="8777644" y="2185117"/>
                      <a:pt x="8765967" y="2190307"/>
                    </a:cubicBezTo>
                    <a:cubicBezTo>
                      <a:pt x="8745484" y="2199411"/>
                      <a:pt x="8720823" y="2199138"/>
                      <a:pt x="8702172" y="2211572"/>
                    </a:cubicBezTo>
                    <a:cubicBezTo>
                      <a:pt x="8660949" y="2239054"/>
                      <a:pt x="8682397" y="2228796"/>
                      <a:pt x="8638376" y="2243469"/>
                    </a:cubicBezTo>
                    <a:cubicBezTo>
                      <a:pt x="8617111" y="2229292"/>
                      <a:pt x="8592653" y="2219010"/>
                      <a:pt x="8574581" y="2200939"/>
                    </a:cubicBezTo>
                    <a:cubicBezTo>
                      <a:pt x="8563948" y="2190307"/>
                      <a:pt x="8555827" y="2176344"/>
                      <a:pt x="8542683" y="2169042"/>
                    </a:cubicBezTo>
                    <a:cubicBezTo>
                      <a:pt x="8523088" y="2158156"/>
                      <a:pt x="8478888" y="2147776"/>
                      <a:pt x="8478888" y="2147776"/>
                    </a:cubicBezTo>
                    <a:cubicBezTo>
                      <a:pt x="8450534" y="2151320"/>
                      <a:pt x="8417236" y="2142023"/>
                      <a:pt x="8393827" y="2158409"/>
                    </a:cubicBezTo>
                    <a:cubicBezTo>
                      <a:pt x="8375464" y="2171263"/>
                      <a:pt x="8384996" y="2203553"/>
                      <a:pt x="8372562" y="2222204"/>
                    </a:cubicBezTo>
                    <a:cubicBezTo>
                      <a:pt x="8365474" y="2232837"/>
                      <a:pt x="8360333" y="2245066"/>
                      <a:pt x="8351297" y="2254102"/>
                    </a:cubicBezTo>
                    <a:cubicBezTo>
                      <a:pt x="8342261" y="2263138"/>
                      <a:pt x="8329378" y="2267384"/>
                      <a:pt x="8319400" y="2275367"/>
                    </a:cubicBezTo>
                    <a:cubicBezTo>
                      <a:pt x="8311572" y="2281629"/>
                      <a:pt x="8305223" y="2289544"/>
                      <a:pt x="8298134" y="2296632"/>
                    </a:cubicBezTo>
                    <a:cubicBezTo>
                      <a:pt x="8264898" y="2274474"/>
                      <a:pt x="8247992" y="2251081"/>
                      <a:pt x="8202441" y="2296632"/>
                    </a:cubicBezTo>
                    <a:cubicBezTo>
                      <a:pt x="8195352" y="2303721"/>
                      <a:pt x="8217445" y="2310069"/>
                      <a:pt x="8223707" y="2317897"/>
                    </a:cubicBezTo>
                    <a:cubicBezTo>
                      <a:pt x="8231690" y="2327876"/>
                      <a:pt x="8237884" y="2339162"/>
                      <a:pt x="8244972" y="2349795"/>
                    </a:cubicBezTo>
                    <a:cubicBezTo>
                      <a:pt x="8248516" y="2381693"/>
                      <a:pt x="8244636" y="2415326"/>
                      <a:pt x="8255604" y="2445488"/>
                    </a:cubicBezTo>
                    <a:cubicBezTo>
                      <a:pt x="8259971" y="2457497"/>
                      <a:pt x="8278466" y="2457717"/>
                      <a:pt x="8287502" y="2466753"/>
                    </a:cubicBezTo>
                    <a:cubicBezTo>
                      <a:pt x="8296538" y="2475789"/>
                      <a:pt x="8300277" y="2489100"/>
                      <a:pt x="8308767" y="2498651"/>
                    </a:cubicBezTo>
                    <a:cubicBezTo>
                      <a:pt x="8328747" y="2521128"/>
                      <a:pt x="8372562" y="2562446"/>
                      <a:pt x="8372562" y="2562446"/>
                    </a:cubicBezTo>
                    <a:cubicBezTo>
                      <a:pt x="8376106" y="2573079"/>
                      <a:pt x="8377752" y="2584547"/>
                      <a:pt x="8383195" y="2594344"/>
                    </a:cubicBezTo>
                    <a:cubicBezTo>
                      <a:pt x="8414990" y="2651574"/>
                      <a:pt x="8418877" y="2651291"/>
                      <a:pt x="8457623" y="2690037"/>
                    </a:cubicBezTo>
                    <a:cubicBezTo>
                      <a:pt x="8464711" y="2711302"/>
                      <a:pt x="8466454" y="2735181"/>
                      <a:pt x="8478888" y="2753832"/>
                    </a:cubicBezTo>
                    <a:cubicBezTo>
                      <a:pt x="8485976" y="2764465"/>
                      <a:pt x="8494963" y="2774053"/>
                      <a:pt x="8500153" y="2785730"/>
                    </a:cubicBezTo>
                    <a:cubicBezTo>
                      <a:pt x="8509257" y="2806213"/>
                      <a:pt x="8514330" y="2828260"/>
                      <a:pt x="8521418" y="2849525"/>
                    </a:cubicBezTo>
                    <a:lnTo>
                      <a:pt x="8532051" y="2881423"/>
                    </a:lnTo>
                    <a:cubicBezTo>
                      <a:pt x="8528646" y="2895044"/>
                      <a:pt x="8518410" y="2940602"/>
                      <a:pt x="8510786" y="2955851"/>
                    </a:cubicBezTo>
                    <a:cubicBezTo>
                      <a:pt x="8469559" y="3038308"/>
                      <a:pt x="8505618" y="2939462"/>
                      <a:pt x="8478888" y="3019646"/>
                    </a:cubicBezTo>
                    <a:cubicBezTo>
                      <a:pt x="8482432" y="3040911"/>
                      <a:pt x="8482703" y="3062990"/>
                      <a:pt x="8489521" y="3083442"/>
                    </a:cubicBezTo>
                    <a:cubicBezTo>
                      <a:pt x="8503931" y="3126673"/>
                      <a:pt x="8518764" y="3111924"/>
                      <a:pt x="8553316" y="3136604"/>
                    </a:cubicBezTo>
                    <a:cubicBezTo>
                      <a:pt x="8565552" y="3145344"/>
                      <a:pt x="8573662" y="3158876"/>
                      <a:pt x="8585214" y="3168502"/>
                    </a:cubicBezTo>
                    <a:cubicBezTo>
                      <a:pt x="8595031" y="3176683"/>
                      <a:pt x="8605434" y="3184577"/>
                      <a:pt x="8617111" y="3189767"/>
                    </a:cubicBezTo>
                    <a:cubicBezTo>
                      <a:pt x="8637595" y="3198871"/>
                      <a:pt x="8680907" y="3211032"/>
                      <a:pt x="8680907" y="3211032"/>
                    </a:cubicBezTo>
                    <a:cubicBezTo>
                      <a:pt x="8691539" y="3221665"/>
                      <a:pt x="8704463" y="3230419"/>
                      <a:pt x="8712804" y="3242930"/>
                    </a:cubicBezTo>
                    <a:cubicBezTo>
                      <a:pt x="8719021" y="3252256"/>
                      <a:pt x="8725279" y="3263773"/>
                      <a:pt x="8723437" y="3274828"/>
                    </a:cubicBezTo>
                    <a:cubicBezTo>
                      <a:pt x="8719007" y="3301409"/>
                      <a:pt x="8688880" y="3315586"/>
                      <a:pt x="8670274" y="3327990"/>
                    </a:cubicBezTo>
                    <a:cubicBezTo>
                      <a:pt x="8663186" y="3338623"/>
                      <a:pt x="8652681" y="3347648"/>
                      <a:pt x="8649009" y="3359888"/>
                    </a:cubicBezTo>
                    <a:cubicBezTo>
                      <a:pt x="8641808" y="3383892"/>
                      <a:pt x="8649584" y="3411901"/>
                      <a:pt x="8638376" y="3434316"/>
                    </a:cubicBezTo>
                    <a:cubicBezTo>
                      <a:pt x="8633364" y="3444340"/>
                      <a:pt x="8617111" y="3441405"/>
                      <a:pt x="8606479" y="3444949"/>
                    </a:cubicBezTo>
                    <a:cubicBezTo>
                      <a:pt x="8581670" y="3441405"/>
                      <a:pt x="8556470" y="3439951"/>
                      <a:pt x="8532051" y="3434316"/>
                    </a:cubicBezTo>
                    <a:cubicBezTo>
                      <a:pt x="8510209" y="3429276"/>
                      <a:pt x="8468255" y="3413051"/>
                      <a:pt x="8468255" y="3413051"/>
                    </a:cubicBezTo>
                    <a:cubicBezTo>
                      <a:pt x="8396119" y="3364960"/>
                      <a:pt x="8422531" y="3388593"/>
                      <a:pt x="8383195" y="3349255"/>
                    </a:cubicBezTo>
                    <a:cubicBezTo>
                      <a:pt x="8367983" y="3303623"/>
                      <a:pt x="8368531" y="3322850"/>
                      <a:pt x="8383195" y="3264195"/>
                    </a:cubicBezTo>
                    <a:cubicBezTo>
                      <a:pt x="8385913" y="3253322"/>
                      <a:pt x="8403851" y="3237309"/>
                      <a:pt x="8393827" y="3232297"/>
                    </a:cubicBezTo>
                    <a:cubicBezTo>
                      <a:pt x="8381220" y="3225993"/>
                      <a:pt x="8349289" y="3270516"/>
                      <a:pt x="8340665" y="3274828"/>
                    </a:cubicBezTo>
                    <a:cubicBezTo>
                      <a:pt x="8320616" y="3284853"/>
                      <a:pt x="8298134" y="3289005"/>
                      <a:pt x="8276869" y="3296093"/>
                    </a:cubicBezTo>
                    <a:lnTo>
                      <a:pt x="8244972" y="3306725"/>
                    </a:lnTo>
                    <a:cubicBezTo>
                      <a:pt x="8237884" y="3296093"/>
                      <a:pt x="8234543" y="3281601"/>
                      <a:pt x="8223707" y="3274828"/>
                    </a:cubicBezTo>
                    <a:cubicBezTo>
                      <a:pt x="8204699" y="3262948"/>
                      <a:pt x="8159911" y="3253562"/>
                      <a:pt x="8159911" y="3253562"/>
                    </a:cubicBezTo>
                    <a:cubicBezTo>
                      <a:pt x="8110292" y="3257106"/>
                      <a:pt x="8060459" y="3258382"/>
                      <a:pt x="8011055" y="3264195"/>
                    </a:cubicBezTo>
                    <a:cubicBezTo>
                      <a:pt x="7999924" y="3265505"/>
                      <a:pt x="7985375" y="3284153"/>
                      <a:pt x="7979158" y="3274828"/>
                    </a:cubicBezTo>
                    <a:cubicBezTo>
                      <a:pt x="7971052" y="3262669"/>
                      <a:pt x="7986246" y="3246474"/>
                      <a:pt x="7989790" y="3232297"/>
                    </a:cubicBezTo>
                    <a:cubicBezTo>
                      <a:pt x="7986246" y="3214576"/>
                      <a:pt x="7987934" y="3194932"/>
                      <a:pt x="7979158" y="3179135"/>
                    </a:cubicBezTo>
                    <a:cubicBezTo>
                      <a:pt x="7956223" y="3137853"/>
                      <a:pt x="7940263" y="3137816"/>
                      <a:pt x="7904730" y="3125972"/>
                    </a:cubicBezTo>
                    <a:cubicBezTo>
                      <a:pt x="7894097" y="3118884"/>
                      <a:pt x="7884509" y="3109897"/>
                      <a:pt x="7872832" y="3104707"/>
                    </a:cubicBezTo>
                    <a:cubicBezTo>
                      <a:pt x="7852349" y="3095603"/>
                      <a:pt x="7809037" y="3083442"/>
                      <a:pt x="7809037" y="3083442"/>
                    </a:cubicBezTo>
                    <a:cubicBezTo>
                      <a:pt x="7747949" y="3022354"/>
                      <a:pt x="7779649" y="3038204"/>
                      <a:pt x="7723976" y="3019646"/>
                    </a:cubicBezTo>
                    <a:cubicBezTo>
                      <a:pt x="7694813" y="3039088"/>
                      <a:pt x="7661397" y="3055341"/>
                      <a:pt x="7638916" y="3083442"/>
                    </a:cubicBezTo>
                    <a:cubicBezTo>
                      <a:pt x="7605464" y="3125258"/>
                      <a:pt x="7631213" y="3109354"/>
                      <a:pt x="7585753" y="3147237"/>
                    </a:cubicBezTo>
                    <a:cubicBezTo>
                      <a:pt x="7575936" y="3155418"/>
                      <a:pt x="7566307" y="3165629"/>
                      <a:pt x="7553855" y="3168502"/>
                    </a:cubicBezTo>
                    <a:cubicBezTo>
                      <a:pt x="7519149" y="3176511"/>
                      <a:pt x="7482972" y="3175591"/>
                      <a:pt x="7447530" y="3179135"/>
                    </a:cubicBezTo>
                    <a:cubicBezTo>
                      <a:pt x="7436897" y="3182679"/>
                      <a:pt x="7422633" y="3181015"/>
                      <a:pt x="7415632" y="3189767"/>
                    </a:cubicBezTo>
                    <a:cubicBezTo>
                      <a:pt x="7406503" y="3201178"/>
                      <a:pt x="7407614" y="3217920"/>
                      <a:pt x="7405000" y="3232297"/>
                    </a:cubicBezTo>
                    <a:cubicBezTo>
                      <a:pt x="7400517" y="3256954"/>
                      <a:pt x="7404545" y="3283824"/>
                      <a:pt x="7394367" y="3306725"/>
                    </a:cubicBezTo>
                    <a:cubicBezTo>
                      <a:pt x="7389177" y="3318402"/>
                      <a:pt x="7373102" y="3320902"/>
                      <a:pt x="7362469" y="3327990"/>
                    </a:cubicBezTo>
                    <a:lnTo>
                      <a:pt x="7224246" y="3317358"/>
                    </a:lnTo>
                    <a:cubicBezTo>
                      <a:pt x="7100011" y="3307005"/>
                      <a:pt x="7143314" y="3318733"/>
                      <a:pt x="7075390" y="3296093"/>
                    </a:cubicBezTo>
                    <a:cubicBezTo>
                      <a:pt x="7067526" y="3284296"/>
                      <a:pt x="7037578" y="3234855"/>
                      <a:pt x="7022227" y="3232297"/>
                    </a:cubicBezTo>
                    <a:cubicBezTo>
                      <a:pt x="6990570" y="3227021"/>
                      <a:pt x="6958432" y="3239386"/>
                      <a:pt x="6926534" y="3242930"/>
                    </a:cubicBezTo>
                    <a:cubicBezTo>
                      <a:pt x="6887243" y="3301868"/>
                      <a:pt x="6927750" y="3255251"/>
                      <a:pt x="6873372" y="3285460"/>
                    </a:cubicBezTo>
                    <a:cubicBezTo>
                      <a:pt x="6851031" y="3297872"/>
                      <a:pt x="6809576" y="3327990"/>
                      <a:pt x="6809576" y="3327990"/>
                    </a:cubicBezTo>
                    <a:cubicBezTo>
                      <a:pt x="6777678" y="3324446"/>
                      <a:pt x="6745540" y="3322634"/>
                      <a:pt x="6713883" y="3317358"/>
                    </a:cubicBezTo>
                    <a:cubicBezTo>
                      <a:pt x="6702828" y="3315515"/>
                      <a:pt x="6689911" y="3314650"/>
                      <a:pt x="6681986" y="3306725"/>
                    </a:cubicBezTo>
                    <a:cubicBezTo>
                      <a:pt x="6674061" y="3298800"/>
                      <a:pt x="6674897" y="3285460"/>
                      <a:pt x="6671353" y="3274828"/>
                    </a:cubicBezTo>
                    <a:cubicBezTo>
                      <a:pt x="6660720" y="3281916"/>
                      <a:pt x="6651578" y="3292052"/>
                      <a:pt x="6639455" y="3296093"/>
                    </a:cubicBezTo>
                    <a:cubicBezTo>
                      <a:pt x="6619003" y="3302910"/>
                      <a:pt x="6594942" y="3297084"/>
                      <a:pt x="6575660" y="3306725"/>
                    </a:cubicBezTo>
                    <a:cubicBezTo>
                      <a:pt x="6550566" y="3319272"/>
                      <a:pt x="6556342" y="3351651"/>
                      <a:pt x="6543762" y="3370521"/>
                    </a:cubicBezTo>
                    <a:cubicBezTo>
                      <a:pt x="6535421" y="3383032"/>
                      <a:pt x="6521491" y="3390867"/>
                      <a:pt x="6511865" y="3402418"/>
                    </a:cubicBezTo>
                    <a:cubicBezTo>
                      <a:pt x="6503684" y="3412235"/>
                      <a:pt x="6501233" y="3427228"/>
                      <a:pt x="6490600" y="3434316"/>
                    </a:cubicBezTo>
                    <a:cubicBezTo>
                      <a:pt x="6478441" y="3442422"/>
                      <a:pt x="6462120" y="3440934"/>
                      <a:pt x="6448069" y="3444949"/>
                    </a:cubicBezTo>
                    <a:cubicBezTo>
                      <a:pt x="6437293" y="3448028"/>
                      <a:pt x="6426804" y="3452037"/>
                      <a:pt x="6416172" y="3455581"/>
                    </a:cubicBezTo>
                    <a:cubicBezTo>
                      <a:pt x="6387818" y="3452037"/>
                      <a:pt x="6359224" y="3450061"/>
                      <a:pt x="6331111" y="3444949"/>
                    </a:cubicBezTo>
                    <a:cubicBezTo>
                      <a:pt x="6320084" y="3442944"/>
                      <a:pt x="6309990" y="3437395"/>
                      <a:pt x="6299214" y="3434316"/>
                    </a:cubicBezTo>
                    <a:cubicBezTo>
                      <a:pt x="6285163" y="3430301"/>
                      <a:pt x="6270860" y="3427227"/>
                      <a:pt x="6256683" y="3423683"/>
                    </a:cubicBezTo>
                    <a:cubicBezTo>
                      <a:pt x="6258864" y="3417140"/>
                      <a:pt x="6289945" y="3359342"/>
                      <a:pt x="6235418" y="3381153"/>
                    </a:cubicBezTo>
                    <a:cubicBezTo>
                      <a:pt x="6223553" y="3385899"/>
                      <a:pt x="6221241" y="3402418"/>
                      <a:pt x="6214153" y="3413051"/>
                    </a:cubicBezTo>
                    <a:cubicBezTo>
                      <a:pt x="6188215" y="3516809"/>
                      <a:pt x="6219896" y="3387213"/>
                      <a:pt x="6192888" y="3508744"/>
                    </a:cubicBezTo>
                    <a:cubicBezTo>
                      <a:pt x="6189718" y="3523009"/>
                      <a:pt x="6185799" y="3537097"/>
                      <a:pt x="6182255" y="3551274"/>
                    </a:cubicBezTo>
                    <a:cubicBezTo>
                      <a:pt x="6185799" y="3586716"/>
                      <a:pt x="6182264" y="3623603"/>
                      <a:pt x="6192888" y="3657600"/>
                    </a:cubicBezTo>
                    <a:cubicBezTo>
                      <a:pt x="6200511" y="3681994"/>
                      <a:pt x="6235418" y="3721395"/>
                      <a:pt x="6235418" y="3721395"/>
                    </a:cubicBezTo>
                    <a:cubicBezTo>
                      <a:pt x="6231874" y="3749748"/>
                      <a:pt x="6235398" y="3779925"/>
                      <a:pt x="6224786" y="3806455"/>
                    </a:cubicBezTo>
                    <a:cubicBezTo>
                      <a:pt x="6220040" y="3818320"/>
                      <a:pt x="6205635" y="3826810"/>
                      <a:pt x="6192888" y="3827721"/>
                    </a:cubicBezTo>
                    <a:cubicBezTo>
                      <a:pt x="6153841" y="3830510"/>
                      <a:pt x="6114916" y="3820632"/>
                      <a:pt x="6075930" y="3817088"/>
                    </a:cubicBezTo>
                    <a:cubicBezTo>
                      <a:pt x="6002809" y="3768341"/>
                      <a:pt x="6036380" y="3766476"/>
                      <a:pt x="5980237" y="3785190"/>
                    </a:cubicBezTo>
                    <a:cubicBezTo>
                      <a:pt x="5976693" y="3820632"/>
                      <a:pt x="5975020" y="3856311"/>
                      <a:pt x="5969604" y="3891516"/>
                    </a:cubicBezTo>
                    <a:cubicBezTo>
                      <a:pt x="5967900" y="3902593"/>
                      <a:pt x="5965189" y="3914089"/>
                      <a:pt x="5958972" y="3923414"/>
                    </a:cubicBezTo>
                    <a:cubicBezTo>
                      <a:pt x="5950631" y="3935925"/>
                      <a:pt x="5939310" y="3946571"/>
                      <a:pt x="5927074" y="3955311"/>
                    </a:cubicBezTo>
                    <a:cubicBezTo>
                      <a:pt x="5914176" y="3964524"/>
                      <a:pt x="5898721" y="3969488"/>
                      <a:pt x="5884544" y="3976576"/>
                    </a:cubicBezTo>
                    <a:cubicBezTo>
                      <a:pt x="5820749" y="3973032"/>
                      <a:pt x="5756764" y="3972002"/>
                      <a:pt x="5693158" y="3965944"/>
                    </a:cubicBezTo>
                    <a:cubicBezTo>
                      <a:pt x="5604564" y="3957507"/>
                      <a:pt x="5736024" y="3940358"/>
                      <a:pt x="5608097" y="3965944"/>
                    </a:cubicBezTo>
                    <a:cubicBezTo>
                      <a:pt x="5516683" y="4026888"/>
                      <a:pt x="5624263" y="3945738"/>
                      <a:pt x="5565567" y="4019107"/>
                    </a:cubicBezTo>
                    <a:cubicBezTo>
                      <a:pt x="5557584" y="4029086"/>
                      <a:pt x="5543486" y="4032191"/>
                      <a:pt x="5533669" y="4040372"/>
                    </a:cubicBezTo>
                    <a:cubicBezTo>
                      <a:pt x="5420406" y="4134757"/>
                      <a:pt x="5570778" y="4026844"/>
                      <a:pt x="5469874" y="4082902"/>
                    </a:cubicBezTo>
                    <a:cubicBezTo>
                      <a:pt x="5360193" y="4143836"/>
                      <a:pt x="5446358" y="4112005"/>
                      <a:pt x="5374181" y="4136065"/>
                    </a:cubicBezTo>
                    <a:cubicBezTo>
                      <a:pt x="5360233" y="4156987"/>
                      <a:pt x="5351849" y="4174079"/>
                      <a:pt x="5331651" y="4189228"/>
                    </a:cubicBezTo>
                    <a:cubicBezTo>
                      <a:pt x="5311205" y="4204563"/>
                      <a:pt x="5289120" y="4217581"/>
                      <a:pt x="5267855" y="4231758"/>
                    </a:cubicBezTo>
                    <a:lnTo>
                      <a:pt x="5235958" y="4253023"/>
                    </a:lnTo>
                    <a:lnTo>
                      <a:pt x="5204060" y="4274288"/>
                    </a:lnTo>
                    <a:cubicBezTo>
                      <a:pt x="5193427" y="4281376"/>
                      <a:pt x="5181198" y="4286517"/>
                      <a:pt x="5172162" y="4295553"/>
                    </a:cubicBezTo>
                    <a:cubicBezTo>
                      <a:pt x="5150897" y="4316818"/>
                      <a:pt x="5133390" y="4342667"/>
                      <a:pt x="5108367" y="4359349"/>
                    </a:cubicBezTo>
                    <a:lnTo>
                      <a:pt x="5044572" y="4401879"/>
                    </a:lnTo>
                    <a:cubicBezTo>
                      <a:pt x="5020137" y="4328573"/>
                      <a:pt x="5039158" y="4353933"/>
                      <a:pt x="5002041" y="4316818"/>
                    </a:cubicBezTo>
                    <a:cubicBezTo>
                      <a:pt x="4998497" y="4299097"/>
                      <a:pt x="4995792" y="4281187"/>
                      <a:pt x="4991409" y="4263655"/>
                    </a:cubicBezTo>
                    <a:cubicBezTo>
                      <a:pt x="4988691" y="4252782"/>
                      <a:pt x="4983494" y="4242631"/>
                      <a:pt x="4980776" y="4231758"/>
                    </a:cubicBezTo>
                    <a:cubicBezTo>
                      <a:pt x="4976393" y="4214226"/>
                      <a:pt x="4973688" y="4196316"/>
                      <a:pt x="4970144" y="4178595"/>
                    </a:cubicBezTo>
                    <a:cubicBezTo>
                      <a:pt x="4948879" y="4185683"/>
                      <a:pt x="4913436" y="4178595"/>
                      <a:pt x="4906348" y="4199860"/>
                    </a:cubicBezTo>
                    <a:cubicBezTo>
                      <a:pt x="4888894" y="4252225"/>
                      <a:pt x="4908213" y="4216027"/>
                      <a:pt x="4863818" y="4253023"/>
                    </a:cubicBezTo>
                    <a:cubicBezTo>
                      <a:pt x="4852267" y="4262649"/>
                      <a:pt x="4841547" y="4273370"/>
                      <a:pt x="4831921" y="4284921"/>
                    </a:cubicBezTo>
                    <a:cubicBezTo>
                      <a:pt x="4823740" y="4294738"/>
                      <a:pt x="4820634" y="4308835"/>
                      <a:pt x="4810655" y="4316818"/>
                    </a:cubicBezTo>
                    <a:cubicBezTo>
                      <a:pt x="4801903" y="4323819"/>
                      <a:pt x="4789390" y="4323907"/>
                      <a:pt x="4778758" y="4327451"/>
                    </a:cubicBezTo>
                    <a:cubicBezTo>
                      <a:pt x="4771670" y="4338084"/>
                      <a:pt x="4769616" y="4355308"/>
                      <a:pt x="4757493" y="4359349"/>
                    </a:cubicBezTo>
                    <a:cubicBezTo>
                      <a:pt x="4743630" y="4363970"/>
                      <a:pt x="4727650" y="4355966"/>
                      <a:pt x="4714962" y="4348716"/>
                    </a:cubicBezTo>
                    <a:cubicBezTo>
                      <a:pt x="4698503" y="4339311"/>
                      <a:pt x="4670607" y="4302535"/>
                      <a:pt x="4661800" y="4284921"/>
                    </a:cubicBezTo>
                    <a:cubicBezTo>
                      <a:pt x="4656788" y="4274896"/>
                      <a:pt x="4656179" y="4263048"/>
                      <a:pt x="4651167" y="4253023"/>
                    </a:cubicBezTo>
                    <a:cubicBezTo>
                      <a:pt x="4645452" y="4241593"/>
                      <a:pt x="4636990" y="4231758"/>
                      <a:pt x="4629902" y="4221125"/>
                    </a:cubicBezTo>
                    <a:cubicBezTo>
                      <a:pt x="4615725" y="4224669"/>
                      <a:pt x="4600442" y="4225223"/>
                      <a:pt x="4587372" y="4231758"/>
                    </a:cubicBezTo>
                    <a:cubicBezTo>
                      <a:pt x="4562092" y="4244398"/>
                      <a:pt x="4543076" y="4265420"/>
                      <a:pt x="4523576" y="4284921"/>
                    </a:cubicBezTo>
                    <a:cubicBezTo>
                      <a:pt x="4509399" y="4281377"/>
                      <a:pt x="4495097" y="4278303"/>
                      <a:pt x="4481046" y="4274288"/>
                    </a:cubicBezTo>
                    <a:cubicBezTo>
                      <a:pt x="4470269" y="4271209"/>
                      <a:pt x="4460021" y="4266373"/>
                      <a:pt x="4449148" y="4263655"/>
                    </a:cubicBezTo>
                    <a:cubicBezTo>
                      <a:pt x="4431616" y="4259272"/>
                      <a:pt x="4413707" y="4256567"/>
                      <a:pt x="4395986" y="4253023"/>
                    </a:cubicBezTo>
                    <a:cubicBezTo>
                      <a:pt x="4371326" y="4203703"/>
                      <a:pt x="4375670" y="4220079"/>
                      <a:pt x="4364088" y="4167962"/>
                    </a:cubicBezTo>
                    <a:cubicBezTo>
                      <a:pt x="4360168" y="4150321"/>
                      <a:pt x="4363479" y="4129837"/>
                      <a:pt x="4353455" y="4114800"/>
                    </a:cubicBezTo>
                    <a:cubicBezTo>
                      <a:pt x="4347238" y="4105475"/>
                      <a:pt x="4332190" y="4107711"/>
                      <a:pt x="4321558" y="4104167"/>
                    </a:cubicBezTo>
                    <a:cubicBezTo>
                      <a:pt x="4300293" y="4107711"/>
                      <a:pt x="4277463" y="4106044"/>
                      <a:pt x="4257762" y="4114800"/>
                    </a:cubicBezTo>
                    <a:cubicBezTo>
                      <a:pt x="4244022" y="4120907"/>
                      <a:pt x="4237282" y="4136911"/>
                      <a:pt x="4225865" y="4146697"/>
                    </a:cubicBezTo>
                    <a:cubicBezTo>
                      <a:pt x="4222657" y="4149447"/>
                      <a:pt x="4162352" y="4195312"/>
                      <a:pt x="4151437" y="4199860"/>
                    </a:cubicBezTo>
                    <a:cubicBezTo>
                      <a:pt x="4120400" y="4212792"/>
                      <a:pt x="4055744" y="4231758"/>
                      <a:pt x="4055744" y="4231758"/>
                    </a:cubicBezTo>
                    <a:cubicBezTo>
                      <a:pt x="4038023" y="4228214"/>
                      <a:pt x="4018272" y="4230091"/>
                      <a:pt x="4002581" y="4221125"/>
                    </a:cubicBezTo>
                    <a:cubicBezTo>
                      <a:pt x="3970674" y="4202892"/>
                      <a:pt x="3989238" y="4181187"/>
                      <a:pt x="3970683" y="4157330"/>
                    </a:cubicBezTo>
                    <a:cubicBezTo>
                      <a:pt x="3952220" y="4133592"/>
                      <a:pt x="3906888" y="4093535"/>
                      <a:pt x="3906888" y="4093535"/>
                    </a:cubicBezTo>
                    <a:cubicBezTo>
                      <a:pt x="3812064" y="4105387"/>
                      <a:pt x="3812474" y="4076749"/>
                      <a:pt x="3832460" y="4146697"/>
                    </a:cubicBezTo>
                    <a:cubicBezTo>
                      <a:pt x="3835539" y="4157474"/>
                      <a:pt x="3851018" y="4170670"/>
                      <a:pt x="3843093" y="4178595"/>
                    </a:cubicBezTo>
                    <a:cubicBezTo>
                      <a:pt x="3834055" y="4187633"/>
                      <a:pt x="3780634" y="4147143"/>
                      <a:pt x="3779297" y="4146697"/>
                    </a:cubicBezTo>
                    <a:cubicBezTo>
                      <a:pt x="3758845" y="4139880"/>
                      <a:pt x="3736767" y="4139609"/>
                      <a:pt x="3715502" y="4136065"/>
                    </a:cubicBezTo>
                    <a:cubicBezTo>
                      <a:pt x="3704869" y="4139609"/>
                      <a:pt x="3688616" y="4136672"/>
                      <a:pt x="3683604" y="4146697"/>
                    </a:cubicBezTo>
                    <a:cubicBezTo>
                      <a:pt x="3678592" y="4156722"/>
                      <a:pt x="3689225" y="4168570"/>
                      <a:pt x="3694237" y="4178595"/>
                    </a:cubicBezTo>
                    <a:cubicBezTo>
                      <a:pt x="3711958" y="4214038"/>
                      <a:pt x="3715501" y="4210493"/>
                      <a:pt x="3747400" y="4231758"/>
                    </a:cubicBezTo>
                    <a:cubicBezTo>
                      <a:pt x="3763188" y="4255440"/>
                      <a:pt x="3768288" y="4267607"/>
                      <a:pt x="3789930" y="4284921"/>
                    </a:cubicBezTo>
                    <a:cubicBezTo>
                      <a:pt x="3799908" y="4292904"/>
                      <a:pt x="3812210" y="4297771"/>
                      <a:pt x="3821827" y="4306186"/>
                    </a:cubicBezTo>
                    <a:cubicBezTo>
                      <a:pt x="3840687" y="4322689"/>
                      <a:pt x="3861088" y="4338497"/>
                      <a:pt x="3874990" y="4359349"/>
                    </a:cubicBezTo>
                    <a:cubicBezTo>
                      <a:pt x="3901816" y="4399587"/>
                      <a:pt x="3887219" y="4382210"/>
                      <a:pt x="3917521" y="4412511"/>
                    </a:cubicBezTo>
                    <a:cubicBezTo>
                      <a:pt x="3910432" y="4419599"/>
                      <a:pt x="3905857" y="4430895"/>
                      <a:pt x="3896255" y="4433776"/>
                    </a:cubicBezTo>
                    <a:cubicBezTo>
                      <a:pt x="3868886" y="4441987"/>
                      <a:pt x="3839769" y="4444409"/>
                      <a:pt x="3811195" y="4444409"/>
                    </a:cubicBezTo>
                    <a:cubicBezTo>
                      <a:pt x="3799987" y="4444409"/>
                      <a:pt x="3832460" y="4437320"/>
                      <a:pt x="3843093" y="4433776"/>
                    </a:cubicBezTo>
                    <a:cubicBezTo>
                      <a:pt x="3839549" y="4419599"/>
                      <a:pt x="3845530" y="4397781"/>
                      <a:pt x="3832460" y="4391246"/>
                    </a:cubicBezTo>
                    <a:cubicBezTo>
                      <a:pt x="3822197" y="4386114"/>
                      <a:pt x="3763022" y="4407304"/>
                      <a:pt x="3747400" y="4412511"/>
                    </a:cubicBezTo>
                    <a:cubicBezTo>
                      <a:pt x="3733223" y="4433776"/>
                      <a:pt x="3712951" y="4452061"/>
                      <a:pt x="3704869" y="4476307"/>
                    </a:cubicBezTo>
                    <a:cubicBezTo>
                      <a:pt x="3697781" y="4497572"/>
                      <a:pt x="3702255" y="4527668"/>
                      <a:pt x="3683604" y="4540102"/>
                    </a:cubicBezTo>
                    <a:cubicBezTo>
                      <a:pt x="3642382" y="4567584"/>
                      <a:pt x="3663830" y="4557326"/>
                      <a:pt x="3619809" y="4572000"/>
                    </a:cubicBezTo>
                    <a:cubicBezTo>
                      <a:pt x="3612721" y="4582632"/>
                      <a:pt x="3602911" y="4591888"/>
                      <a:pt x="3598544" y="4603897"/>
                    </a:cubicBezTo>
                    <a:cubicBezTo>
                      <a:pt x="3588556" y="4631364"/>
                      <a:pt x="3590349" y="4662817"/>
                      <a:pt x="3577279" y="4688958"/>
                    </a:cubicBezTo>
                    <a:cubicBezTo>
                      <a:pt x="3571564" y="4700388"/>
                      <a:pt x="3556014" y="4703135"/>
                      <a:pt x="3545381" y="4710223"/>
                    </a:cubicBezTo>
                    <a:cubicBezTo>
                      <a:pt x="3518652" y="4790407"/>
                      <a:pt x="3554709" y="4691564"/>
                      <a:pt x="3513483" y="4774018"/>
                    </a:cubicBezTo>
                    <a:cubicBezTo>
                      <a:pt x="3508471" y="4784043"/>
                      <a:pt x="3506395" y="4795283"/>
                      <a:pt x="3502851" y="4805916"/>
                    </a:cubicBezTo>
                    <a:cubicBezTo>
                      <a:pt x="3488674" y="4802372"/>
                      <a:pt x="3471732" y="4804412"/>
                      <a:pt x="3460321" y="4795283"/>
                    </a:cubicBezTo>
                    <a:cubicBezTo>
                      <a:pt x="3451569" y="4788282"/>
                      <a:pt x="3454700" y="4773410"/>
                      <a:pt x="3449688" y="4763386"/>
                    </a:cubicBezTo>
                    <a:cubicBezTo>
                      <a:pt x="3443973" y="4751956"/>
                      <a:pt x="3433613" y="4743165"/>
                      <a:pt x="3428423" y="4731488"/>
                    </a:cubicBezTo>
                    <a:cubicBezTo>
                      <a:pt x="3391130" y="4647579"/>
                      <a:pt x="3432642" y="4684682"/>
                      <a:pt x="3375260" y="4646428"/>
                    </a:cubicBezTo>
                    <a:cubicBezTo>
                      <a:pt x="3329186" y="4649972"/>
                      <a:pt x="3281299" y="4643782"/>
                      <a:pt x="3237037" y="4657060"/>
                    </a:cubicBezTo>
                    <a:cubicBezTo>
                      <a:pt x="3224797" y="4660732"/>
                      <a:pt x="3262161" y="4667489"/>
                      <a:pt x="3268934" y="4678325"/>
                    </a:cubicBezTo>
                    <a:cubicBezTo>
                      <a:pt x="3280814" y="4697333"/>
                      <a:pt x="3290200" y="4742121"/>
                      <a:pt x="3290200" y="4742121"/>
                    </a:cubicBezTo>
                    <a:cubicBezTo>
                      <a:pt x="3287226" y="4762936"/>
                      <a:pt x="3288642" y="4829484"/>
                      <a:pt x="3258302" y="4848446"/>
                    </a:cubicBezTo>
                    <a:cubicBezTo>
                      <a:pt x="3239294" y="4860326"/>
                      <a:pt x="3194507" y="4869711"/>
                      <a:pt x="3194507" y="4869711"/>
                    </a:cubicBezTo>
                    <a:cubicBezTo>
                      <a:pt x="3183874" y="4862623"/>
                      <a:pt x="3170592" y="4858424"/>
                      <a:pt x="3162609" y="4848446"/>
                    </a:cubicBezTo>
                    <a:cubicBezTo>
                      <a:pt x="3155608" y="4839694"/>
                      <a:pt x="3162688" y="4819845"/>
                      <a:pt x="3151976" y="4816549"/>
                    </a:cubicBezTo>
                    <a:cubicBezTo>
                      <a:pt x="3111186" y="4803998"/>
                      <a:pt x="3066916" y="4809460"/>
                      <a:pt x="3024386" y="4805916"/>
                    </a:cubicBezTo>
                    <a:cubicBezTo>
                      <a:pt x="2988944" y="4912242"/>
                      <a:pt x="3024386" y="4890976"/>
                      <a:pt x="2960590" y="4912242"/>
                    </a:cubicBezTo>
                    <a:cubicBezTo>
                      <a:pt x="2906704" y="4858353"/>
                      <a:pt x="2970105" y="4928098"/>
                      <a:pt x="2928693" y="4859079"/>
                    </a:cubicBezTo>
                    <a:cubicBezTo>
                      <a:pt x="2923535" y="4850483"/>
                      <a:pt x="2914516" y="4844902"/>
                      <a:pt x="2907427" y="4837814"/>
                    </a:cubicBezTo>
                    <a:cubicBezTo>
                      <a:pt x="2903883" y="4798828"/>
                      <a:pt x="2909174" y="4757993"/>
                      <a:pt x="2896795" y="4720855"/>
                    </a:cubicBezTo>
                    <a:cubicBezTo>
                      <a:pt x="2893251" y="4710222"/>
                      <a:pt x="2874017" y="4703709"/>
                      <a:pt x="2864897" y="4710223"/>
                    </a:cubicBezTo>
                    <a:cubicBezTo>
                      <a:pt x="2715607" y="4816859"/>
                      <a:pt x="2890704" y="4751238"/>
                      <a:pt x="2790469" y="4784651"/>
                    </a:cubicBezTo>
                    <a:cubicBezTo>
                      <a:pt x="2776292" y="4781107"/>
                      <a:pt x="2760098" y="4782124"/>
                      <a:pt x="2747939" y="4774018"/>
                    </a:cubicBezTo>
                    <a:cubicBezTo>
                      <a:pt x="2737307" y="4766930"/>
                      <a:pt x="2734657" y="4752099"/>
                      <a:pt x="2726674" y="4742121"/>
                    </a:cubicBezTo>
                    <a:cubicBezTo>
                      <a:pt x="2717842" y="4731081"/>
                      <a:pt x="2686383" y="4701861"/>
                      <a:pt x="2673511" y="4699590"/>
                    </a:cubicBezTo>
                    <a:cubicBezTo>
                      <a:pt x="2624523" y="4690945"/>
                      <a:pt x="2574274" y="4692502"/>
                      <a:pt x="2524655" y="4688958"/>
                    </a:cubicBezTo>
                    <a:cubicBezTo>
                      <a:pt x="2510478" y="4685414"/>
                      <a:pt x="2493536" y="4687454"/>
                      <a:pt x="2482125" y="4678325"/>
                    </a:cubicBezTo>
                    <a:cubicBezTo>
                      <a:pt x="2473374" y="4671324"/>
                      <a:pt x="2474572" y="4657204"/>
                      <a:pt x="2471493" y="4646428"/>
                    </a:cubicBezTo>
                    <a:cubicBezTo>
                      <a:pt x="2444799" y="4552999"/>
                      <a:pt x="2475714" y="4648457"/>
                      <a:pt x="2450227" y="4572000"/>
                    </a:cubicBezTo>
                    <a:cubicBezTo>
                      <a:pt x="2453771" y="4554279"/>
                      <a:pt x="2451894" y="4534528"/>
                      <a:pt x="2460860" y="4518837"/>
                    </a:cubicBezTo>
                    <a:cubicBezTo>
                      <a:pt x="2467200" y="4507742"/>
                      <a:pt x="2481328" y="4503287"/>
                      <a:pt x="2492758" y="4497572"/>
                    </a:cubicBezTo>
                    <a:cubicBezTo>
                      <a:pt x="2525542" y="4481180"/>
                      <a:pt x="2580387" y="4479973"/>
                      <a:pt x="2609716" y="4476307"/>
                    </a:cubicBezTo>
                    <a:cubicBezTo>
                      <a:pt x="2606172" y="4433777"/>
                      <a:pt x="2618169" y="4386888"/>
                      <a:pt x="2599083" y="4348716"/>
                    </a:cubicBezTo>
                    <a:cubicBezTo>
                      <a:pt x="2589059" y="4328667"/>
                      <a:pt x="2535288" y="4327451"/>
                      <a:pt x="2535288" y="4327451"/>
                    </a:cubicBezTo>
                    <a:cubicBezTo>
                      <a:pt x="2507207" y="4334471"/>
                      <a:pt x="2437127" y="4345456"/>
                      <a:pt x="2407697" y="4369981"/>
                    </a:cubicBezTo>
                    <a:cubicBezTo>
                      <a:pt x="2397880" y="4378162"/>
                      <a:pt x="2395468" y="4392843"/>
                      <a:pt x="2386432" y="4401879"/>
                    </a:cubicBezTo>
                    <a:cubicBezTo>
                      <a:pt x="2365821" y="4422490"/>
                      <a:pt x="2348580" y="4425129"/>
                      <a:pt x="2322637" y="4433776"/>
                    </a:cubicBezTo>
                    <a:cubicBezTo>
                      <a:pt x="2302857" y="4453557"/>
                      <a:pt x="2296301" y="4462894"/>
                      <a:pt x="2269474" y="4476307"/>
                    </a:cubicBezTo>
                    <a:cubicBezTo>
                      <a:pt x="2259449" y="4481319"/>
                      <a:pt x="2248209" y="4483395"/>
                      <a:pt x="2237576" y="4486939"/>
                    </a:cubicBezTo>
                    <a:cubicBezTo>
                      <a:pt x="2219855" y="4483395"/>
                      <a:pt x="2198679" y="4487402"/>
                      <a:pt x="2184414" y="4476307"/>
                    </a:cubicBezTo>
                    <a:cubicBezTo>
                      <a:pt x="2164240" y="4460616"/>
                      <a:pt x="2163148" y="4426688"/>
                      <a:pt x="2141883" y="4412511"/>
                    </a:cubicBezTo>
                    <a:lnTo>
                      <a:pt x="2109986" y="4391246"/>
                    </a:lnTo>
                    <a:cubicBezTo>
                      <a:pt x="2085601" y="4318095"/>
                      <a:pt x="2112766" y="4406536"/>
                      <a:pt x="2088721" y="4274288"/>
                    </a:cubicBezTo>
                    <a:cubicBezTo>
                      <a:pt x="2083219" y="4244025"/>
                      <a:pt x="2073848" y="4236030"/>
                      <a:pt x="2056823" y="4210493"/>
                    </a:cubicBezTo>
                    <a:cubicBezTo>
                      <a:pt x="2053279" y="4196316"/>
                      <a:pt x="2050389" y="4181959"/>
                      <a:pt x="2046190" y="4167962"/>
                    </a:cubicBezTo>
                    <a:cubicBezTo>
                      <a:pt x="2039749" y="4146492"/>
                      <a:pt x="2024925" y="4104167"/>
                      <a:pt x="2024925" y="4104167"/>
                    </a:cubicBezTo>
                    <a:cubicBezTo>
                      <a:pt x="2028469" y="4072269"/>
                      <a:pt x="2022915" y="4037973"/>
                      <a:pt x="2035558" y="4008474"/>
                    </a:cubicBezTo>
                    <a:cubicBezTo>
                      <a:pt x="2045430" y="3985439"/>
                      <a:pt x="2088721" y="3955311"/>
                      <a:pt x="2088721" y="3955311"/>
                    </a:cubicBezTo>
                    <a:cubicBezTo>
                      <a:pt x="2099656" y="3922504"/>
                      <a:pt x="2123007" y="3867741"/>
                      <a:pt x="2088721" y="3838353"/>
                    </a:cubicBezTo>
                    <a:cubicBezTo>
                      <a:pt x="2071702" y="3823765"/>
                      <a:pt x="2024925" y="3859618"/>
                      <a:pt x="2024925" y="3859618"/>
                    </a:cubicBezTo>
                    <a:lnTo>
                      <a:pt x="1961130" y="3902149"/>
                    </a:lnTo>
                    <a:lnTo>
                      <a:pt x="1929232" y="3923414"/>
                    </a:lnTo>
                    <a:cubicBezTo>
                      <a:pt x="1915144" y="3944545"/>
                      <a:pt x="1902887" y="3978427"/>
                      <a:pt x="1865437" y="3965944"/>
                    </a:cubicBezTo>
                    <a:cubicBezTo>
                      <a:pt x="1853314" y="3961903"/>
                      <a:pt x="1851260" y="3944679"/>
                      <a:pt x="1844172" y="3934046"/>
                    </a:cubicBezTo>
                    <a:cubicBezTo>
                      <a:pt x="1840628" y="3916325"/>
                      <a:pt x="1837922" y="3898415"/>
                      <a:pt x="1833539" y="3880883"/>
                    </a:cubicBezTo>
                    <a:cubicBezTo>
                      <a:pt x="1830821" y="3870010"/>
                      <a:pt x="1833313" y="3853148"/>
                      <a:pt x="1822907" y="3848986"/>
                    </a:cubicBezTo>
                    <a:cubicBezTo>
                      <a:pt x="1809339" y="3843559"/>
                      <a:pt x="1794373" y="3855419"/>
                      <a:pt x="1780376" y="3859618"/>
                    </a:cubicBezTo>
                    <a:cubicBezTo>
                      <a:pt x="1758906" y="3866059"/>
                      <a:pt x="1716581" y="3880883"/>
                      <a:pt x="1716581" y="3880883"/>
                    </a:cubicBezTo>
                    <a:cubicBezTo>
                      <a:pt x="1698905" y="3898560"/>
                      <a:pt x="1687563" y="3912683"/>
                      <a:pt x="1663418" y="3923414"/>
                    </a:cubicBezTo>
                    <a:cubicBezTo>
                      <a:pt x="1642935" y="3932518"/>
                      <a:pt x="1599623" y="3944679"/>
                      <a:pt x="1599623" y="3944679"/>
                    </a:cubicBezTo>
                    <a:cubicBezTo>
                      <a:pt x="1567237" y="3993258"/>
                      <a:pt x="1587394" y="3967540"/>
                      <a:pt x="1535827" y="4019107"/>
                    </a:cubicBezTo>
                    <a:cubicBezTo>
                      <a:pt x="1525195" y="4029739"/>
                      <a:pt x="1512271" y="4038493"/>
                      <a:pt x="1503930" y="4051004"/>
                    </a:cubicBezTo>
                    <a:cubicBezTo>
                      <a:pt x="1486602" y="4076996"/>
                      <a:pt x="1482272" y="4092353"/>
                      <a:pt x="1450767" y="4104167"/>
                    </a:cubicBezTo>
                    <a:cubicBezTo>
                      <a:pt x="1433846" y="4110513"/>
                      <a:pt x="1415325" y="4111256"/>
                      <a:pt x="1397604" y="4114800"/>
                    </a:cubicBezTo>
                    <a:cubicBezTo>
                      <a:pt x="1321993" y="4105348"/>
                      <a:pt x="1318497" y="4126705"/>
                      <a:pt x="1291279" y="4072269"/>
                    </a:cubicBezTo>
                    <a:cubicBezTo>
                      <a:pt x="1286267" y="4062245"/>
                      <a:pt x="1288571" y="4048297"/>
                      <a:pt x="1280646" y="4040372"/>
                    </a:cubicBezTo>
                    <a:cubicBezTo>
                      <a:pt x="1272721" y="4032447"/>
                      <a:pt x="1259775" y="4031744"/>
                      <a:pt x="1248748" y="4029739"/>
                    </a:cubicBezTo>
                    <a:cubicBezTo>
                      <a:pt x="1220635" y="4024628"/>
                      <a:pt x="1192041" y="4022651"/>
                      <a:pt x="1163688" y="4019107"/>
                    </a:cubicBezTo>
                    <a:cubicBezTo>
                      <a:pt x="1153055" y="4012019"/>
                      <a:pt x="1143220" y="4003557"/>
                      <a:pt x="1131790" y="3997842"/>
                    </a:cubicBezTo>
                    <a:cubicBezTo>
                      <a:pt x="1067145" y="3965519"/>
                      <a:pt x="1095465" y="4031495"/>
                      <a:pt x="1110525" y="3880883"/>
                    </a:cubicBezTo>
                    <a:cubicBezTo>
                      <a:pt x="1106981" y="3852530"/>
                      <a:pt x="1105004" y="3823936"/>
                      <a:pt x="1099893" y="3795823"/>
                    </a:cubicBezTo>
                    <a:cubicBezTo>
                      <a:pt x="1097888" y="3784796"/>
                      <a:pt x="1097185" y="3771850"/>
                      <a:pt x="1089260" y="3763925"/>
                    </a:cubicBezTo>
                    <a:cubicBezTo>
                      <a:pt x="1084177" y="3758842"/>
                      <a:pt x="1015197" y="3742751"/>
                      <a:pt x="1014832" y="3742660"/>
                    </a:cubicBezTo>
                    <a:cubicBezTo>
                      <a:pt x="1010113" y="3739514"/>
                      <a:pt x="963041" y="3704093"/>
                      <a:pt x="951037" y="3710762"/>
                    </a:cubicBezTo>
                    <a:cubicBezTo>
                      <a:pt x="850576" y="3766574"/>
                      <a:pt x="915663" y="3756767"/>
                      <a:pt x="865976" y="3806455"/>
                    </a:cubicBezTo>
                    <a:cubicBezTo>
                      <a:pt x="856940" y="3815491"/>
                      <a:pt x="846088" y="3823354"/>
                      <a:pt x="834079" y="3827721"/>
                    </a:cubicBezTo>
                    <a:cubicBezTo>
                      <a:pt x="806612" y="3837709"/>
                      <a:pt x="749018" y="3848986"/>
                      <a:pt x="749018" y="3848986"/>
                    </a:cubicBezTo>
                    <a:lnTo>
                      <a:pt x="685223" y="3838353"/>
                    </a:lnTo>
                    <a:cubicBezTo>
                      <a:pt x="667443" y="3835120"/>
                      <a:pt x="649973" y="3830109"/>
                      <a:pt x="632060" y="3827721"/>
                    </a:cubicBezTo>
                    <a:cubicBezTo>
                      <a:pt x="596754" y="3823014"/>
                      <a:pt x="561176" y="3820632"/>
                      <a:pt x="525734" y="3817088"/>
                    </a:cubicBezTo>
                    <a:cubicBezTo>
                      <a:pt x="511557" y="3820632"/>
                      <a:pt x="495363" y="3819615"/>
                      <a:pt x="483204" y="3827721"/>
                    </a:cubicBezTo>
                    <a:cubicBezTo>
                      <a:pt x="387017" y="3891846"/>
                      <a:pt x="534322" y="3835490"/>
                      <a:pt x="430041" y="3870251"/>
                    </a:cubicBezTo>
                    <a:cubicBezTo>
                      <a:pt x="401688" y="3863163"/>
                      <a:pt x="369299" y="3865197"/>
                      <a:pt x="344981" y="3848986"/>
                    </a:cubicBezTo>
                    <a:cubicBezTo>
                      <a:pt x="334348" y="3841898"/>
                      <a:pt x="324760" y="3832911"/>
                      <a:pt x="313083" y="3827721"/>
                    </a:cubicBezTo>
                    <a:cubicBezTo>
                      <a:pt x="292600" y="3818617"/>
                      <a:pt x="267939" y="3818889"/>
                      <a:pt x="249288" y="3806455"/>
                    </a:cubicBezTo>
                    <a:lnTo>
                      <a:pt x="185493" y="3763925"/>
                    </a:lnTo>
                    <a:cubicBezTo>
                      <a:pt x="181949" y="3749748"/>
                      <a:pt x="174860" y="3736008"/>
                      <a:pt x="174860" y="3721395"/>
                    </a:cubicBezTo>
                    <a:cubicBezTo>
                      <a:pt x="174860" y="3705986"/>
                      <a:pt x="196006" y="3666201"/>
                      <a:pt x="206758" y="3657600"/>
                    </a:cubicBezTo>
                    <a:cubicBezTo>
                      <a:pt x="215510" y="3650599"/>
                      <a:pt x="228631" y="3651979"/>
                      <a:pt x="238655" y="3646967"/>
                    </a:cubicBezTo>
                    <a:cubicBezTo>
                      <a:pt x="250085" y="3641252"/>
                      <a:pt x="260736" y="3633883"/>
                      <a:pt x="270553" y="3625702"/>
                    </a:cubicBezTo>
                    <a:cubicBezTo>
                      <a:pt x="301253" y="3600119"/>
                      <a:pt x="302807" y="3593270"/>
                      <a:pt x="323716" y="3561907"/>
                    </a:cubicBezTo>
                    <a:cubicBezTo>
                      <a:pt x="358888" y="3456386"/>
                      <a:pt x="299879" y="3617571"/>
                      <a:pt x="366246" y="3498111"/>
                    </a:cubicBezTo>
                    <a:cubicBezTo>
                      <a:pt x="377132" y="3478517"/>
                      <a:pt x="387511" y="3434316"/>
                      <a:pt x="387511" y="3434316"/>
                    </a:cubicBezTo>
                    <a:cubicBezTo>
                      <a:pt x="377619" y="3404638"/>
                      <a:pt x="371884" y="3339880"/>
                      <a:pt x="334348" y="3317358"/>
                    </a:cubicBezTo>
                    <a:cubicBezTo>
                      <a:pt x="324738" y="3311592"/>
                      <a:pt x="312248" y="3312168"/>
                      <a:pt x="302451" y="3306725"/>
                    </a:cubicBezTo>
                    <a:cubicBezTo>
                      <a:pt x="280110" y="3294313"/>
                      <a:pt x="238655" y="3264195"/>
                      <a:pt x="238655" y="3264195"/>
                    </a:cubicBezTo>
                    <a:cubicBezTo>
                      <a:pt x="245744" y="3214576"/>
                      <a:pt x="248441" y="3164129"/>
                      <a:pt x="259921" y="3115339"/>
                    </a:cubicBezTo>
                    <a:cubicBezTo>
                      <a:pt x="265868" y="3090067"/>
                      <a:pt x="288530" y="3080738"/>
                      <a:pt x="302451" y="3062176"/>
                    </a:cubicBezTo>
                    <a:cubicBezTo>
                      <a:pt x="346323" y="3003679"/>
                      <a:pt x="339037" y="3016214"/>
                      <a:pt x="355614" y="2966483"/>
                    </a:cubicBezTo>
                    <a:lnTo>
                      <a:pt x="323716" y="2870790"/>
                    </a:lnTo>
                    <a:cubicBezTo>
                      <a:pt x="320172" y="2860158"/>
                      <a:pt x="316162" y="2849669"/>
                      <a:pt x="313083" y="2838893"/>
                    </a:cubicBezTo>
                    <a:cubicBezTo>
                      <a:pt x="305995" y="2814084"/>
                      <a:pt x="306130" y="2785934"/>
                      <a:pt x="291818" y="2764465"/>
                    </a:cubicBezTo>
                    <a:cubicBezTo>
                      <a:pt x="283026" y="2751277"/>
                      <a:pt x="262729" y="2751601"/>
                      <a:pt x="249288" y="2743200"/>
                    </a:cubicBezTo>
                    <a:cubicBezTo>
                      <a:pt x="234261" y="2733808"/>
                      <a:pt x="219288" y="2723833"/>
                      <a:pt x="206758" y="2711302"/>
                    </a:cubicBezTo>
                    <a:cubicBezTo>
                      <a:pt x="197722" y="2702266"/>
                      <a:pt x="195472" y="2687387"/>
                      <a:pt x="185493" y="2679404"/>
                    </a:cubicBezTo>
                    <a:cubicBezTo>
                      <a:pt x="176741" y="2672403"/>
                      <a:pt x="164228" y="2672316"/>
                      <a:pt x="153595" y="2668772"/>
                    </a:cubicBezTo>
                    <a:cubicBezTo>
                      <a:pt x="142962" y="2658139"/>
                      <a:pt x="130929" y="2648743"/>
                      <a:pt x="121697" y="2636874"/>
                    </a:cubicBezTo>
                    <a:cubicBezTo>
                      <a:pt x="106006" y="2616700"/>
                      <a:pt x="97239" y="2591151"/>
                      <a:pt x="79167" y="2573079"/>
                    </a:cubicBezTo>
                    <a:cubicBezTo>
                      <a:pt x="38233" y="2532145"/>
                      <a:pt x="55610" y="2553692"/>
                      <a:pt x="26004" y="2509283"/>
                    </a:cubicBezTo>
                    <a:cubicBezTo>
                      <a:pt x="23581" y="2502015"/>
                      <a:pt x="-23625" y="2393562"/>
                      <a:pt x="15372" y="2381693"/>
                    </a:cubicBezTo>
                    <a:cubicBezTo>
                      <a:pt x="90043" y="2358967"/>
                      <a:pt x="171316" y="2374604"/>
                      <a:pt x="249288" y="2371060"/>
                    </a:cubicBezTo>
                    <a:lnTo>
                      <a:pt x="408776" y="2349795"/>
                    </a:lnTo>
                    <a:cubicBezTo>
                      <a:pt x="440622" y="2345814"/>
                      <a:pt x="472998" y="2345456"/>
                      <a:pt x="504469" y="2339162"/>
                    </a:cubicBezTo>
                    <a:cubicBezTo>
                      <a:pt x="526449" y="2334766"/>
                      <a:pt x="568265" y="2317897"/>
                      <a:pt x="568265" y="2317897"/>
                    </a:cubicBezTo>
                    <a:cubicBezTo>
                      <a:pt x="598343" y="2197579"/>
                      <a:pt x="571190" y="2318012"/>
                      <a:pt x="589530" y="2052083"/>
                    </a:cubicBezTo>
                    <a:cubicBezTo>
                      <a:pt x="591496" y="2023577"/>
                      <a:pt x="596618" y="1995376"/>
                      <a:pt x="600162" y="1967023"/>
                    </a:cubicBezTo>
                    <a:cubicBezTo>
                      <a:pt x="596618" y="1913860"/>
                      <a:pt x="604840" y="1858569"/>
                      <a:pt x="589530" y="1807535"/>
                    </a:cubicBezTo>
                    <a:cubicBezTo>
                      <a:pt x="581755" y="1781618"/>
                      <a:pt x="529468" y="1749773"/>
                      <a:pt x="504469" y="1733107"/>
                    </a:cubicBezTo>
                    <a:cubicBezTo>
                      <a:pt x="462117" y="1669578"/>
                      <a:pt x="508369" y="1724813"/>
                      <a:pt x="451307" y="1690576"/>
                    </a:cubicBezTo>
                    <a:cubicBezTo>
                      <a:pt x="434471" y="1680474"/>
                      <a:pt x="418436" y="1651904"/>
                      <a:pt x="408776" y="1637414"/>
                    </a:cubicBezTo>
                    <a:cubicBezTo>
                      <a:pt x="405232" y="1626781"/>
                      <a:pt x="390219" y="1613441"/>
                      <a:pt x="398144" y="1605516"/>
                    </a:cubicBezTo>
                    <a:cubicBezTo>
                      <a:pt x="413994" y="1589666"/>
                      <a:pt x="461939" y="1584251"/>
                      <a:pt x="461939" y="1584251"/>
                    </a:cubicBezTo>
                    <a:cubicBezTo>
                      <a:pt x="469027" y="1573618"/>
                      <a:pt x="473225" y="1560336"/>
                      <a:pt x="483204" y="1552353"/>
                    </a:cubicBezTo>
                    <a:cubicBezTo>
                      <a:pt x="491956" y="1545352"/>
                      <a:pt x="505491" y="1547487"/>
                      <a:pt x="515102" y="1541721"/>
                    </a:cubicBezTo>
                    <a:cubicBezTo>
                      <a:pt x="523698" y="1536563"/>
                      <a:pt x="528539" y="1526717"/>
                      <a:pt x="536367" y="1520455"/>
                    </a:cubicBezTo>
                    <a:cubicBezTo>
                      <a:pt x="546346" y="1512472"/>
                      <a:pt x="558448" y="1507371"/>
                      <a:pt x="568265" y="1499190"/>
                    </a:cubicBezTo>
                    <a:cubicBezTo>
                      <a:pt x="579816" y="1489564"/>
                      <a:pt x="590536" y="1478844"/>
                      <a:pt x="600162" y="1467293"/>
                    </a:cubicBezTo>
                    <a:cubicBezTo>
                      <a:pt x="608343" y="1457476"/>
                      <a:pt x="611448" y="1443378"/>
                      <a:pt x="621427" y="1435395"/>
                    </a:cubicBezTo>
                    <a:cubicBezTo>
                      <a:pt x="630179" y="1428393"/>
                      <a:pt x="642692" y="1428306"/>
                      <a:pt x="653325" y="1424762"/>
                    </a:cubicBezTo>
                    <a:cubicBezTo>
                      <a:pt x="680052" y="1344586"/>
                      <a:pt x="640890" y="1440306"/>
                      <a:pt x="695855" y="1371600"/>
                    </a:cubicBezTo>
                    <a:cubicBezTo>
                      <a:pt x="702856" y="1362848"/>
                      <a:pt x="700271" y="1349027"/>
                      <a:pt x="706488" y="1339702"/>
                    </a:cubicBezTo>
                    <a:cubicBezTo>
                      <a:pt x="714829" y="1327191"/>
                      <a:pt x="728760" y="1319356"/>
                      <a:pt x="738386" y="1307804"/>
                    </a:cubicBezTo>
                    <a:cubicBezTo>
                      <a:pt x="812408" y="1218978"/>
                      <a:pt x="698350" y="1337210"/>
                      <a:pt x="791548" y="1244009"/>
                    </a:cubicBezTo>
                    <a:cubicBezTo>
                      <a:pt x="800384" y="1208665"/>
                      <a:pt x="808656" y="1170961"/>
                      <a:pt x="823446" y="1137683"/>
                    </a:cubicBezTo>
                    <a:cubicBezTo>
                      <a:pt x="828636" y="1126006"/>
                      <a:pt x="837623" y="1116418"/>
                      <a:pt x="844711" y="1105786"/>
                    </a:cubicBezTo>
                    <a:lnTo>
                      <a:pt x="876609" y="1201479"/>
                    </a:lnTo>
                    <a:cubicBezTo>
                      <a:pt x="880153" y="1212111"/>
                      <a:pt x="879316" y="1225451"/>
                      <a:pt x="887241" y="1233376"/>
                    </a:cubicBezTo>
                    <a:cubicBezTo>
                      <a:pt x="894330" y="1240465"/>
                      <a:pt x="902244" y="1246814"/>
                      <a:pt x="908507" y="1254642"/>
                    </a:cubicBezTo>
                    <a:cubicBezTo>
                      <a:pt x="916490" y="1264620"/>
                      <a:pt x="918936" y="1279766"/>
                      <a:pt x="929772" y="1286539"/>
                    </a:cubicBezTo>
                    <a:cubicBezTo>
                      <a:pt x="948780" y="1298419"/>
                      <a:pt x="993567" y="1307804"/>
                      <a:pt x="993567" y="1307804"/>
                    </a:cubicBezTo>
                    <a:cubicBezTo>
                      <a:pt x="1029009" y="1304260"/>
                      <a:pt x="1065645" y="1306957"/>
                      <a:pt x="1099893" y="1297172"/>
                    </a:cubicBezTo>
                    <a:cubicBezTo>
                      <a:pt x="1140007" y="1285711"/>
                      <a:pt x="1141707" y="1259752"/>
                      <a:pt x="1163688" y="1233376"/>
                    </a:cubicBezTo>
                    <a:cubicBezTo>
                      <a:pt x="1274750" y="1100103"/>
                      <a:pt x="1108036" y="1318214"/>
                      <a:pt x="1227483" y="1158949"/>
                    </a:cubicBezTo>
                    <a:cubicBezTo>
                      <a:pt x="1206125" y="1030792"/>
                      <a:pt x="1244492" y="1138390"/>
                      <a:pt x="1163688" y="1084521"/>
                    </a:cubicBezTo>
                    <a:cubicBezTo>
                      <a:pt x="1154362" y="1078304"/>
                      <a:pt x="1156004" y="1063436"/>
                      <a:pt x="1153055" y="1052623"/>
                    </a:cubicBezTo>
                    <a:cubicBezTo>
                      <a:pt x="1124942" y="949542"/>
                      <a:pt x="1149641" y="994338"/>
                      <a:pt x="1110525" y="935665"/>
                    </a:cubicBezTo>
                    <a:cubicBezTo>
                      <a:pt x="1103437" y="914400"/>
                      <a:pt x="1097585" y="892681"/>
                      <a:pt x="1089260" y="871869"/>
                    </a:cubicBezTo>
                    <a:cubicBezTo>
                      <a:pt x="1083374" y="857153"/>
                      <a:pt x="1070237" y="845030"/>
                      <a:pt x="1067995" y="829339"/>
                    </a:cubicBezTo>
                    <a:cubicBezTo>
                      <a:pt x="1065354" y="810851"/>
                      <a:pt x="1085410" y="784866"/>
                      <a:pt x="1099893" y="776176"/>
                    </a:cubicBezTo>
                    <a:cubicBezTo>
                      <a:pt x="1109503" y="770410"/>
                      <a:pt x="1121158" y="769088"/>
                      <a:pt x="1131790" y="765544"/>
                    </a:cubicBezTo>
                    <a:cubicBezTo>
                      <a:pt x="1143488" y="757745"/>
                      <a:pt x="1177460" y="731057"/>
                      <a:pt x="1195586" y="733646"/>
                    </a:cubicBezTo>
                    <a:cubicBezTo>
                      <a:pt x="1211277" y="735887"/>
                      <a:pt x="1223939" y="747823"/>
                      <a:pt x="1238116" y="754911"/>
                    </a:cubicBezTo>
                    <a:cubicBezTo>
                      <a:pt x="1248749" y="769088"/>
                      <a:pt x="1256400" y="786097"/>
                      <a:pt x="1270014" y="797442"/>
                    </a:cubicBezTo>
                    <a:cubicBezTo>
                      <a:pt x="1278624" y="804617"/>
                      <a:pt x="1290704" y="808074"/>
                      <a:pt x="1301911" y="808074"/>
                    </a:cubicBezTo>
                    <a:cubicBezTo>
                      <a:pt x="1344589" y="808074"/>
                      <a:pt x="1386972" y="800986"/>
                      <a:pt x="1429502" y="797442"/>
                    </a:cubicBezTo>
                    <a:cubicBezTo>
                      <a:pt x="1440135" y="793898"/>
                      <a:pt x="1454886" y="795929"/>
                      <a:pt x="1461400" y="786809"/>
                    </a:cubicBezTo>
                    <a:cubicBezTo>
                      <a:pt x="1474429" y="768569"/>
                      <a:pt x="1475577" y="744279"/>
                      <a:pt x="1482665" y="723014"/>
                    </a:cubicBezTo>
                    <a:cubicBezTo>
                      <a:pt x="1486209" y="712381"/>
                      <a:pt x="1486572" y="700082"/>
                      <a:pt x="1493297" y="691116"/>
                    </a:cubicBezTo>
                    <a:lnTo>
                      <a:pt x="1525195" y="648586"/>
                    </a:lnTo>
                    <a:cubicBezTo>
                      <a:pt x="1550004" y="574157"/>
                      <a:pt x="1525195" y="591878"/>
                      <a:pt x="1578358" y="574158"/>
                    </a:cubicBezTo>
                    <a:cubicBezTo>
                      <a:pt x="1581902" y="559981"/>
                      <a:pt x="1586124" y="545957"/>
                      <a:pt x="1588990" y="531628"/>
                    </a:cubicBezTo>
                    <a:cubicBezTo>
                      <a:pt x="1593218" y="510488"/>
                      <a:pt x="1594946" y="488877"/>
                      <a:pt x="1599623" y="467832"/>
                    </a:cubicBezTo>
                    <a:cubicBezTo>
                      <a:pt x="1602054" y="456891"/>
                      <a:pt x="1606711" y="446567"/>
                      <a:pt x="1610255" y="435935"/>
                    </a:cubicBezTo>
                    <a:cubicBezTo>
                      <a:pt x="1603821" y="403765"/>
                      <a:pt x="1604907" y="374104"/>
                      <a:pt x="1578358" y="350874"/>
                    </a:cubicBezTo>
                    <a:cubicBezTo>
                      <a:pt x="1559124" y="334044"/>
                      <a:pt x="1514562" y="308344"/>
                      <a:pt x="1514562" y="308344"/>
                    </a:cubicBezTo>
                  </a:path>
                </a:pathLst>
              </a:custGeom>
              <a:grpFill/>
              <a:ln w="57150">
                <a:solidFill>
                  <a:srgbClr val="E54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Овал 10"/>
              <p:cNvSpPr/>
              <p:nvPr/>
            </p:nvSpPr>
            <p:spPr>
              <a:xfrm>
                <a:off x="5911699" y="3201533"/>
                <a:ext cx="131135" cy="138224"/>
              </a:xfrm>
              <a:prstGeom prst="ellipse">
                <a:avLst/>
              </a:prstGeom>
              <a:solidFill>
                <a:srgbClr val="E54851"/>
              </a:solidFill>
              <a:ln>
                <a:solidFill>
                  <a:srgbClr val="E5485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" name="Полилиния 12"/>
            <p:cNvSpPr/>
            <p:nvPr/>
          </p:nvSpPr>
          <p:spPr>
            <a:xfrm>
              <a:off x="3417917" y="3181770"/>
              <a:ext cx="2038350" cy="2513187"/>
            </a:xfrm>
            <a:custGeom>
              <a:avLst/>
              <a:gdLst>
                <a:gd name="connsiteX0" fmla="*/ 371475 w 2038350"/>
                <a:gd name="connsiteY0" fmla="*/ 0 h 2457450"/>
                <a:gd name="connsiteX1" fmla="*/ 371475 w 2038350"/>
                <a:gd name="connsiteY1" fmla="*/ 0 h 2457450"/>
                <a:gd name="connsiteX2" fmla="*/ 419100 w 2038350"/>
                <a:gd name="connsiteY2" fmla="*/ 66675 h 2457450"/>
                <a:gd name="connsiteX3" fmla="*/ 447675 w 2038350"/>
                <a:gd name="connsiteY3" fmla="*/ 95250 h 2457450"/>
                <a:gd name="connsiteX4" fmla="*/ 504825 w 2038350"/>
                <a:gd name="connsiteY4" fmla="*/ 133350 h 2457450"/>
                <a:gd name="connsiteX5" fmla="*/ 504825 w 2038350"/>
                <a:gd name="connsiteY5" fmla="*/ 485775 h 2457450"/>
                <a:gd name="connsiteX6" fmla="*/ 0 w 2038350"/>
                <a:gd name="connsiteY6" fmla="*/ 533400 h 2457450"/>
                <a:gd name="connsiteX7" fmla="*/ 0 w 2038350"/>
                <a:gd name="connsiteY7" fmla="*/ 628650 h 2457450"/>
                <a:gd name="connsiteX8" fmla="*/ 123825 w 2038350"/>
                <a:gd name="connsiteY8" fmla="*/ 866775 h 2457450"/>
                <a:gd name="connsiteX9" fmla="*/ 209550 w 2038350"/>
                <a:gd name="connsiteY9" fmla="*/ 952500 h 2457450"/>
                <a:gd name="connsiteX10" fmla="*/ 295275 w 2038350"/>
                <a:gd name="connsiteY10" fmla="*/ 1028700 h 2457450"/>
                <a:gd name="connsiteX11" fmla="*/ 209550 w 2038350"/>
                <a:gd name="connsiteY11" fmla="*/ 1190625 h 2457450"/>
                <a:gd name="connsiteX12" fmla="*/ 219075 w 2038350"/>
                <a:gd name="connsiteY12" fmla="*/ 1390650 h 2457450"/>
                <a:gd name="connsiteX13" fmla="*/ 304800 w 2038350"/>
                <a:gd name="connsiteY13" fmla="*/ 1485900 h 2457450"/>
                <a:gd name="connsiteX14" fmla="*/ 123825 w 2038350"/>
                <a:gd name="connsiteY14" fmla="*/ 1666875 h 2457450"/>
                <a:gd name="connsiteX15" fmla="*/ 171450 w 2038350"/>
                <a:gd name="connsiteY15" fmla="*/ 1781175 h 2457450"/>
                <a:gd name="connsiteX16" fmla="*/ 409575 w 2038350"/>
                <a:gd name="connsiteY16" fmla="*/ 1857375 h 2457450"/>
                <a:gd name="connsiteX17" fmla="*/ 504825 w 2038350"/>
                <a:gd name="connsiteY17" fmla="*/ 1866900 h 2457450"/>
                <a:gd name="connsiteX18" fmla="*/ 533400 w 2038350"/>
                <a:gd name="connsiteY18" fmla="*/ 1828800 h 2457450"/>
                <a:gd name="connsiteX19" fmla="*/ 695325 w 2038350"/>
                <a:gd name="connsiteY19" fmla="*/ 1838325 h 2457450"/>
                <a:gd name="connsiteX20" fmla="*/ 809625 w 2038350"/>
                <a:gd name="connsiteY20" fmla="*/ 1819275 h 2457450"/>
                <a:gd name="connsiteX21" fmla="*/ 857250 w 2038350"/>
                <a:gd name="connsiteY21" fmla="*/ 1762125 h 2457450"/>
                <a:gd name="connsiteX22" fmla="*/ 914400 w 2038350"/>
                <a:gd name="connsiteY22" fmla="*/ 1771650 h 2457450"/>
                <a:gd name="connsiteX23" fmla="*/ 923925 w 2038350"/>
                <a:gd name="connsiteY23" fmla="*/ 1924050 h 2457450"/>
                <a:gd name="connsiteX24" fmla="*/ 1066800 w 2038350"/>
                <a:gd name="connsiteY24" fmla="*/ 1981200 h 2457450"/>
                <a:gd name="connsiteX25" fmla="*/ 1152525 w 2038350"/>
                <a:gd name="connsiteY25" fmla="*/ 2057400 h 2457450"/>
                <a:gd name="connsiteX26" fmla="*/ 1304925 w 2038350"/>
                <a:gd name="connsiteY26" fmla="*/ 2038350 h 2457450"/>
                <a:gd name="connsiteX27" fmla="*/ 1485900 w 2038350"/>
                <a:gd name="connsiteY27" fmla="*/ 1857375 h 2457450"/>
                <a:gd name="connsiteX28" fmla="*/ 1552575 w 2038350"/>
                <a:gd name="connsiteY28" fmla="*/ 1933575 h 2457450"/>
                <a:gd name="connsiteX29" fmla="*/ 1695450 w 2038350"/>
                <a:gd name="connsiteY29" fmla="*/ 1885950 h 2457450"/>
                <a:gd name="connsiteX30" fmla="*/ 1638300 w 2038350"/>
                <a:gd name="connsiteY30" fmla="*/ 1971675 h 2457450"/>
                <a:gd name="connsiteX31" fmla="*/ 1781175 w 2038350"/>
                <a:gd name="connsiteY31" fmla="*/ 2352675 h 2457450"/>
                <a:gd name="connsiteX32" fmla="*/ 1990725 w 2038350"/>
                <a:gd name="connsiteY32" fmla="*/ 2333625 h 2457450"/>
                <a:gd name="connsiteX33" fmla="*/ 2038350 w 2038350"/>
                <a:gd name="connsiteY33" fmla="*/ 2457450 h 2457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038350" h="2457450">
                  <a:moveTo>
                    <a:pt x="371475" y="0"/>
                  </a:moveTo>
                  <a:lnTo>
                    <a:pt x="371475" y="0"/>
                  </a:lnTo>
                  <a:cubicBezTo>
                    <a:pt x="387350" y="22225"/>
                    <a:pt x="402038" y="45348"/>
                    <a:pt x="419100" y="66675"/>
                  </a:cubicBezTo>
                  <a:cubicBezTo>
                    <a:pt x="427515" y="77194"/>
                    <a:pt x="404813" y="80963"/>
                    <a:pt x="447675" y="95250"/>
                  </a:cubicBezTo>
                  <a:lnTo>
                    <a:pt x="504825" y="133350"/>
                  </a:lnTo>
                  <a:lnTo>
                    <a:pt x="504825" y="485775"/>
                  </a:lnTo>
                  <a:lnTo>
                    <a:pt x="0" y="533400"/>
                  </a:lnTo>
                  <a:lnTo>
                    <a:pt x="0" y="628650"/>
                  </a:lnTo>
                  <a:lnTo>
                    <a:pt x="123825" y="866775"/>
                  </a:lnTo>
                  <a:lnTo>
                    <a:pt x="209550" y="952500"/>
                  </a:lnTo>
                  <a:lnTo>
                    <a:pt x="295275" y="1028700"/>
                  </a:lnTo>
                  <a:lnTo>
                    <a:pt x="209550" y="1190625"/>
                  </a:lnTo>
                  <a:lnTo>
                    <a:pt x="219075" y="1390650"/>
                  </a:lnTo>
                  <a:lnTo>
                    <a:pt x="304800" y="1485900"/>
                  </a:lnTo>
                  <a:lnTo>
                    <a:pt x="123825" y="1666875"/>
                  </a:lnTo>
                  <a:lnTo>
                    <a:pt x="171450" y="1781175"/>
                  </a:lnTo>
                  <a:lnTo>
                    <a:pt x="409575" y="1857375"/>
                  </a:lnTo>
                  <a:lnTo>
                    <a:pt x="504825" y="1866900"/>
                  </a:lnTo>
                  <a:lnTo>
                    <a:pt x="533400" y="1828800"/>
                  </a:lnTo>
                  <a:lnTo>
                    <a:pt x="695325" y="1838325"/>
                  </a:lnTo>
                  <a:lnTo>
                    <a:pt x="809625" y="1819275"/>
                  </a:lnTo>
                  <a:lnTo>
                    <a:pt x="857250" y="1762125"/>
                  </a:lnTo>
                  <a:lnTo>
                    <a:pt x="914400" y="1771650"/>
                  </a:lnTo>
                  <a:lnTo>
                    <a:pt x="923925" y="1924050"/>
                  </a:lnTo>
                  <a:lnTo>
                    <a:pt x="1066800" y="1981200"/>
                  </a:lnTo>
                  <a:lnTo>
                    <a:pt x="1152525" y="2057400"/>
                  </a:lnTo>
                  <a:lnTo>
                    <a:pt x="1304925" y="2038350"/>
                  </a:lnTo>
                  <a:lnTo>
                    <a:pt x="1485900" y="1857375"/>
                  </a:lnTo>
                  <a:lnTo>
                    <a:pt x="1552575" y="1933575"/>
                  </a:lnTo>
                  <a:lnTo>
                    <a:pt x="1695450" y="1885950"/>
                  </a:lnTo>
                  <a:lnTo>
                    <a:pt x="1638300" y="1971675"/>
                  </a:lnTo>
                  <a:lnTo>
                    <a:pt x="1781175" y="2352675"/>
                  </a:lnTo>
                  <a:lnTo>
                    <a:pt x="1990725" y="2333625"/>
                  </a:lnTo>
                  <a:lnTo>
                    <a:pt x="2038350" y="2457450"/>
                  </a:lnTo>
                </a:path>
              </a:pathLst>
            </a:custGeom>
            <a:noFill/>
            <a:ln w="76200">
              <a:solidFill>
                <a:srgbClr val="00B0F0"/>
              </a:solidFill>
            </a:ln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12441" y="3138696"/>
              <a:ext cx="12668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2800" b="1" i="1" dirty="0" smtClean="0">
                  <a:solidFill>
                    <a:srgbClr val="E54851"/>
                  </a:solidFill>
                </a:rPr>
                <a:t>Курск</a:t>
              </a:r>
              <a:endParaRPr lang="ru-RU" sz="2800" b="1" i="1" dirty="0">
                <a:solidFill>
                  <a:srgbClr val="E54851"/>
                </a:solidFill>
              </a:endParaRPr>
            </a:p>
          </p:txBody>
        </p:sp>
        <p:sp>
          <p:nvSpPr>
            <p:cNvPr id="20" name="Овал 19"/>
            <p:cNvSpPr/>
            <p:nvPr/>
          </p:nvSpPr>
          <p:spPr>
            <a:xfrm>
              <a:off x="4405537" y="4127083"/>
              <a:ext cx="106392" cy="113481"/>
            </a:xfrm>
            <a:prstGeom prst="ellipse">
              <a:avLst/>
            </a:prstGeom>
            <a:solidFill>
              <a:srgbClr val="E54851"/>
            </a:solidFill>
            <a:ln>
              <a:solidFill>
                <a:srgbClr val="E5485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4352341" y="4689058"/>
              <a:ext cx="106392" cy="113481"/>
            </a:xfrm>
            <a:prstGeom prst="ellipse">
              <a:avLst/>
            </a:prstGeom>
            <a:solidFill>
              <a:srgbClr val="E54851"/>
            </a:solidFill>
            <a:ln>
              <a:solidFill>
                <a:srgbClr val="E5485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5371516" y="5022433"/>
              <a:ext cx="106392" cy="113481"/>
            </a:xfrm>
            <a:prstGeom prst="ellipse">
              <a:avLst/>
            </a:prstGeom>
            <a:solidFill>
              <a:srgbClr val="E54851"/>
            </a:solidFill>
            <a:ln>
              <a:solidFill>
                <a:srgbClr val="E5485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4222025" y="3169821"/>
              <a:ext cx="106392" cy="113481"/>
            </a:xfrm>
            <a:prstGeom prst="ellipse">
              <a:avLst/>
            </a:prstGeom>
            <a:solidFill>
              <a:srgbClr val="E54851"/>
            </a:solidFill>
            <a:ln>
              <a:solidFill>
                <a:srgbClr val="E5485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Объект 2"/>
          <p:cNvSpPr>
            <a:spLocks noGrp="1"/>
          </p:cNvSpPr>
          <p:nvPr>
            <p:ph idx="1"/>
          </p:nvPr>
        </p:nvSpPr>
        <p:spPr>
          <a:xfrm>
            <a:off x="1008048" y="1709873"/>
            <a:ext cx="3675254" cy="4351338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Muller Bold" pitchFamily="2" charset="-52"/>
                <a:ea typeface="MingLiU_HKSCS-ExtB" panose="02020500000000000000" pitchFamily="18" charset="-120"/>
              </a:rPr>
              <a:t>Общая численность населения 1000000 чел., из них Курск – 450000 чел.</a:t>
            </a:r>
          </a:p>
          <a:p>
            <a:r>
              <a:rPr lang="ru-RU" sz="2000" dirty="0" smtClean="0">
                <a:latin typeface="Muller Bold" pitchFamily="2" charset="-52"/>
                <a:ea typeface="MingLiU_HKSCS-ExtB" panose="02020500000000000000" pitchFamily="18" charset="-120"/>
              </a:rPr>
              <a:t>3500 </a:t>
            </a:r>
            <a:r>
              <a:rPr lang="ru-RU" sz="2000" dirty="0" smtClean="0">
                <a:latin typeface="Muller Bold" pitchFamily="2" charset="-52"/>
                <a:ea typeface="MingLiU_HKSCS-ExtB" panose="02020500000000000000" pitchFamily="18" charset="-120"/>
              </a:rPr>
              <a:t>переселенцев из Украины, из них половина – в ПВР</a:t>
            </a:r>
          </a:p>
          <a:p>
            <a:r>
              <a:rPr lang="en-US" sz="2000" dirty="0" smtClean="0">
                <a:latin typeface="Muller Bold" pitchFamily="2" charset="-52"/>
                <a:ea typeface="MingLiU_HKSCS-ExtB" panose="02020500000000000000" pitchFamily="18" charset="-120"/>
              </a:rPr>
              <a:t>~</a:t>
            </a:r>
            <a:r>
              <a:rPr lang="ru-RU" sz="2000" dirty="0" smtClean="0">
                <a:latin typeface="Muller Bold" pitchFamily="2" charset="-52"/>
                <a:ea typeface="MingLiU_HKSCS-ExtB" panose="02020500000000000000" pitchFamily="18" charset="-120"/>
              </a:rPr>
              <a:t> 12 пунктов временного размещения</a:t>
            </a:r>
          </a:p>
          <a:p>
            <a:r>
              <a:rPr lang="ru-RU" sz="2000" dirty="0" smtClean="0">
                <a:latin typeface="Muller Bold" pitchFamily="2" charset="-52"/>
                <a:ea typeface="MingLiU_HKSCS-ExtB" panose="02020500000000000000" pitchFamily="18" charset="-120"/>
              </a:rPr>
              <a:t>Прием в ПВР остановлен</a:t>
            </a:r>
          </a:p>
          <a:p>
            <a:r>
              <a:rPr lang="ru-RU" sz="2000" dirty="0" smtClean="0">
                <a:latin typeface="Muller Bold" pitchFamily="2" charset="-52"/>
                <a:ea typeface="MingLiU_HKSCS-ExtB" panose="02020500000000000000" pitchFamily="18" charset="-120"/>
              </a:rPr>
              <a:t>5000 человек покинули дома в приграничных районах</a:t>
            </a:r>
          </a:p>
          <a:p>
            <a:endParaRPr lang="ru-RU" sz="2000" dirty="0">
              <a:latin typeface="Muller Bold" pitchFamily="2" charset="-52"/>
              <a:ea typeface="MingLiU_HKSCS-ExtB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258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099" y="517880"/>
            <a:ext cx="9182100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E54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Направления работы, </a:t>
            </a:r>
            <a:br>
              <a:rPr lang="ru-RU" sz="4000" dirty="0" smtClean="0">
                <a:solidFill>
                  <a:srgbClr val="E54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000" dirty="0" smtClean="0">
                <a:solidFill>
                  <a:srgbClr val="E54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которых участвуют волонтеры</a:t>
            </a:r>
            <a:endParaRPr lang="ru-RU" sz="4000" dirty="0">
              <a:solidFill>
                <a:srgbClr val="E548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152400" y="-147009"/>
            <a:ext cx="4827098" cy="1137338"/>
            <a:chOff x="-152400" y="-154826"/>
            <a:chExt cx="4827098" cy="840659"/>
          </a:xfrm>
        </p:grpSpPr>
        <p:sp>
          <p:nvSpPr>
            <p:cNvPr id="5" name="Полилиния 4"/>
            <p:cNvSpPr/>
            <p:nvPr/>
          </p:nvSpPr>
          <p:spPr>
            <a:xfrm rot="10096080">
              <a:off x="3448944" y="-106187"/>
              <a:ext cx="1225754" cy="330424"/>
            </a:xfrm>
            <a:custGeom>
              <a:avLst/>
              <a:gdLst>
                <a:gd name="connsiteX0" fmla="*/ 0 w 1632155"/>
                <a:gd name="connsiteY0" fmla="*/ 108155 h 530942"/>
                <a:gd name="connsiteX1" fmla="*/ 353961 w 1632155"/>
                <a:gd name="connsiteY1" fmla="*/ 530942 h 530942"/>
                <a:gd name="connsiteX2" fmla="*/ 1632155 w 1632155"/>
                <a:gd name="connsiteY2" fmla="*/ 530942 h 530942"/>
                <a:gd name="connsiteX3" fmla="*/ 1052051 w 1632155"/>
                <a:gd name="connsiteY3" fmla="*/ 0 h 530942"/>
                <a:gd name="connsiteX4" fmla="*/ 0 w 1632155"/>
                <a:gd name="connsiteY4" fmla="*/ 108155 h 530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2155" h="530942">
                  <a:moveTo>
                    <a:pt x="0" y="108155"/>
                  </a:moveTo>
                  <a:lnTo>
                    <a:pt x="353961" y="530942"/>
                  </a:lnTo>
                  <a:lnTo>
                    <a:pt x="1632155" y="530942"/>
                  </a:lnTo>
                  <a:lnTo>
                    <a:pt x="1052051" y="0"/>
                  </a:lnTo>
                  <a:lnTo>
                    <a:pt x="0" y="108155"/>
                  </a:lnTo>
                  <a:close/>
                </a:path>
              </a:pathLst>
            </a:custGeom>
            <a:solidFill>
              <a:srgbClr val="6632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1543664" y="-137652"/>
              <a:ext cx="2380635" cy="462117"/>
            </a:xfrm>
            <a:custGeom>
              <a:avLst/>
              <a:gdLst>
                <a:gd name="connsiteX0" fmla="*/ 206477 w 1406012"/>
                <a:gd name="connsiteY0" fmla="*/ 334297 h 334297"/>
                <a:gd name="connsiteX1" fmla="*/ 1396180 w 1406012"/>
                <a:gd name="connsiteY1" fmla="*/ 147484 h 334297"/>
                <a:gd name="connsiteX2" fmla="*/ 1406012 w 1406012"/>
                <a:gd name="connsiteY2" fmla="*/ 0 h 334297"/>
                <a:gd name="connsiteX3" fmla="*/ 0 w 1406012"/>
                <a:gd name="connsiteY3" fmla="*/ 9832 h 334297"/>
                <a:gd name="connsiteX4" fmla="*/ 206477 w 1406012"/>
                <a:gd name="connsiteY4" fmla="*/ 334297 h 33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6012" h="334297">
                  <a:moveTo>
                    <a:pt x="206477" y="334297"/>
                  </a:moveTo>
                  <a:lnTo>
                    <a:pt x="1396180" y="147484"/>
                  </a:lnTo>
                  <a:lnTo>
                    <a:pt x="1406012" y="0"/>
                  </a:lnTo>
                  <a:lnTo>
                    <a:pt x="0" y="9832"/>
                  </a:lnTo>
                  <a:lnTo>
                    <a:pt x="206477" y="334297"/>
                  </a:lnTo>
                  <a:close/>
                </a:path>
              </a:pathLst>
            </a:custGeom>
            <a:solidFill>
              <a:srgbClr val="FCC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047136" y="-154826"/>
              <a:ext cx="1530963" cy="578019"/>
            </a:xfrm>
            <a:custGeom>
              <a:avLst/>
              <a:gdLst>
                <a:gd name="connsiteX0" fmla="*/ 0 w 993058"/>
                <a:gd name="connsiteY0" fmla="*/ 0 h 757084"/>
                <a:gd name="connsiteX1" fmla="*/ 383458 w 993058"/>
                <a:gd name="connsiteY1" fmla="*/ 757084 h 757084"/>
                <a:gd name="connsiteX2" fmla="*/ 993058 w 993058"/>
                <a:gd name="connsiteY2" fmla="*/ 540775 h 757084"/>
                <a:gd name="connsiteX3" fmla="*/ 580104 w 993058"/>
                <a:gd name="connsiteY3" fmla="*/ 19665 h 757084"/>
                <a:gd name="connsiteX4" fmla="*/ 0 w 993058"/>
                <a:gd name="connsiteY4" fmla="*/ 0 h 75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058" h="757084">
                  <a:moveTo>
                    <a:pt x="0" y="0"/>
                  </a:moveTo>
                  <a:lnTo>
                    <a:pt x="383458" y="757084"/>
                  </a:lnTo>
                  <a:lnTo>
                    <a:pt x="993058" y="540775"/>
                  </a:lnTo>
                  <a:lnTo>
                    <a:pt x="580104" y="19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-152400" y="-105665"/>
              <a:ext cx="2273300" cy="791498"/>
            </a:xfrm>
            <a:custGeom>
              <a:avLst/>
              <a:gdLst>
                <a:gd name="connsiteX0" fmla="*/ 0 w 1543665"/>
                <a:gd name="connsiteY0" fmla="*/ 0 h 658762"/>
                <a:gd name="connsiteX1" fmla="*/ 9833 w 1543665"/>
                <a:gd name="connsiteY1" fmla="*/ 658762 h 658762"/>
                <a:gd name="connsiteX2" fmla="*/ 1543665 w 1543665"/>
                <a:gd name="connsiteY2" fmla="*/ 432620 h 658762"/>
                <a:gd name="connsiteX3" fmla="*/ 1337188 w 1543665"/>
                <a:gd name="connsiteY3" fmla="*/ 9833 h 658762"/>
                <a:gd name="connsiteX4" fmla="*/ 0 w 1543665"/>
                <a:gd name="connsiteY4" fmla="*/ 0 h 65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3665" h="658762">
                  <a:moveTo>
                    <a:pt x="0" y="0"/>
                  </a:moveTo>
                  <a:lnTo>
                    <a:pt x="9833" y="658762"/>
                  </a:lnTo>
                  <a:lnTo>
                    <a:pt x="1543665" y="432620"/>
                  </a:lnTo>
                  <a:lnTo>
                    <a:pt x="1337188" y="9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48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Скругленный прямоугольник 2"/>
          <p:cNvSpPr/>
          <p:nvPr/>
        </p:nvSpPr>
        <p:spPr>
          <a:xfrm>
            <a:off x="255420" y="2696687"/>
            <a:ext cx="2444435" cy="1104523"/>
          </a:xfrm>
          <a:prstGeom prst="roundRect">
            <a:avLst/>
          </a:prstGeom>
          <a:solidFill>
            <a:srgbClr val="F79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Обучение первой помощи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5419" y="3905130"/>
            <a:ext cx="2444435" cy="1104523"/>
          </a:xfrm>
          <a:prstGeom prst="roundRect">
            <a:avLst/>
          </a:prstGeom>
          <a:solidFill>
            <a:srgbClr val="F79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Популяризация донорства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5418" y="5116764"/>
            <a:ext cx="2444435" cy="1104523"/>
          </a:xfrm>
          <a:prstGeom prst="roundRect">
            <a:avLst/>
          </a:prstGeom>
          <a:solidFill>
            <a:srgbClr val="F79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Школа реабилитации после </a:t>
            </a:r>
            <a:r>
              <a:rPr lang="en-US" sz="2400" b="1" dirty="0" smtClean="0"/>
              <a:t>COVID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06986" y="2696686"/>
            <a:ext cx="2806162" cy="1104523"/>
          </a:xfrm>
          <a:prstGeom prst="roundRect">
            <a:avLst/>
          </a:prstGeom>
          <a:solidFill>
            <a:srgbClr val="F79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Обучение первой психологической помощи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06986" y="3905130"/>
            <a:ext cx="2806162" cy="1104523"/>
          </a:xfrm>
          <a:prstGeom prst="roundRect">
            <a:avLst/>
          </a:prstGeom>
          <a:solidFill>
            <a:srgbClr val="F79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Реагирование на ЧС</a:t>
            </a:r>
            <a:endParaRPr lang="ru-RU" sz="24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06986" y="5116764"/>
            <a:ext cx="2806162" cy="1104523"/>
          </a:xfrm>
          <a:prstGeom prst="roundRect">
            <a:avLst/>
          </a:prstGeom>
          <a:solidFill>
            <a:srgbClr val="F79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Адресная помощь нуждающимся</a:t>
            </a:r>
            <a:endParaRPr lang="ru-RU" sz="24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5418" y="2138583"/>
            <a:ext cx="5357730" cy="450992"/>
          </a:xfrm>
          <a:prstGeom prst="roundRect">
            <a:avLst/>
          </a:prstGeom>
          <a:solidFill>
            <a:srgbClr val="663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Повседневный режим</a:t>
            </a:r>
            <a:endParaRPr lang="ru-RU" sz="24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11913" y="2138583"/>
            <a:ext cx="5357730" cy="450992"/>
          </a:xfrm>
          <a:prstGeom prst="roundRect">
            <a:avLst/>
          </a:prstGeom>
          <a:solidFill>
            <a:srgbClr val="E54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Украинский кризис</a:t>
            </a:r>
            <a:endParaRPr lang="ru-RU" sz="2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11913" y="2696685"/>
            <a:ext cx="2444435" cy="1104523"/>
          </a:xfrm>
          <a:prstGeom prst="roundRect">
            <a:avLst/>
          </a:prstGeom>
          <a:solidFill>
            <a:srgbClr val="F79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Прием и учет переселенцев</a:t>
            </a:r>
            <a:endParaRPr lang="ru-RU" sz="24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925208" y="2696684"/>
            <a:ext cx="2444435" cy="1104523"/>
          </a:xfrm>
          <a:prstGeom prst="roundRect">
            <a:avLst/>
          </a:prstGeom>
          <a:solidFill>
            <a:srgbClr val="F79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Горячая линия</a:t>
            </a:r>
            <a:endParaRPr lang="ru-RU" sz="240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011912" y="3905129"/>
            <a:ext cx="2444435" cy="1104523"/>
          </a:xfrm>
          <a:prstGeom prst="roundRect">
            <a:avLst/>
          </a:prstGeom>
          <a:solidFill>
            <a:srgbClr val="F79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Выдача гуманитарных наборов</a:t>
            </a:r>
            <a:endParaRPr lang="ru-RU" sz="2400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925208" y="3905129"/>
            <a:ext cx="2444435" cy="1104523"/>
          </a:xfrm>
          <a:prstGeom prst="roundRect">
            <a:avLst/>
          </a:prstGeom>
          <a:solidFill>
            <a:srgbClr val="F79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Психосоциальная поддержка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011912" y="5113573"/>
            <a:ext cx="2444435" cy="1104523"/>
          </a:xfrm>
          <a:prstGeom prst="roundRect">
            <a:avLst/>
          </a:prstGeom>
          <a:solidFill>
            <a:srgbClr val="F79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Занятия с детьми в офисе РКК</a:t>
            </a:r>
            <a:endParaRPr lang="ru-RU" sz="2400" b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925208" y="5113573"/>
            <a:ext cx="2444435" cy="1104523"/>
          </a:xfrm>
          <a:prstGeom prst="roundRect">
            <a:avLst/>
          </a:prstGeom>
          <a:solidFill>
            <a:srgbClr val="F79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Мониторинг состояния ПВР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6527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515546"/>
            <a:ext cx="11252200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E54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Общий обзор программ, доступных переселенцам</a:t>
            </a:r>
            <a:endParaRPr lang="ru-RU" sz="4000" dirty="0">
              <a:solidFill>
                <a:srgbClr val="E548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152400" y="-147009"/>
            <a:ext cx="4827098" cy="1137338"/>
            <a:chOff x="-152400" y="-154826"/>
            <a:chExt cx="4827098" cy="840659"/>
          </a:xfrm>
        </p:grpSpPr>
        <p:sp>
          <p:nvSpPr>
            <p:cNvPr id="5" name="Полилиния 4"/>
            <p:cNvSpPr/>
            <p:nvPr/>
          </p:nvSpPr>
          <p:spPr>
            <a:xfrm rot="10096080">
              <a:off x="3448944" y="-106187"/>
              <a:ext cx="1225754" cy="330424"/>
            </a:xfrm>
            <a:custGeom>
              <a:avLst/>
              <a:gdLst>
                <a:gd name="connsiteX0" fmla="*/ 0 w 1632155"/>
                <a:gd name="connsiteY0" fmla="*/ 108155 h 530942"/>
                <a:gd name="connsiteX1" fmla="*/ 353961 w 1632155"/>
                <a:gd name="connsiteY1" fmla="*/ 530942 h 530942"/>
                <a:gd name="connsiteX2" fmla="*/ 1632155 w 1632155"/>
                <a:gd name="connsiteY2" fmla="*/ 530942 h 530942"/>
                <a:gd name="connsiteX3" fmla="*/ 1052051 w 1632155"/>
                <a:gd name="connsiteY3" fmla="*/ 0 h 530942"/>
                <a:gd name="connsiteX4" fmla="*/ 0 w 1632155"/>
                <a:gd name="connsiteY4" fmla="*/ 108155 h 530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2155" h="530942">
                  <a:moveTo>
                    <a:pt x="0" y="108155"/>
                  </a:moveTo>
                  <a:lnTo>
                    <a:pt x="353961" y="530942"/>
                  </a:lnTo>
                  <a:lnTo>
                    <a:pt x="1632155" y="530942"/>
                  </a:lnTo>
                  <a:lnTo>
                    <a:pt x="1052051" y="0"/>
                  </a:lnTo>
                  <a:lnTo>
                    <a:pt x="0" y="108155"/>
                  </a:lnTo>
                  <a:close/>
                </a:path>
              </a:pathLst>
            </a:custGeom>
            <a:solidFill>
              <a:srgbClr val="6632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1543664" y="-137652"/>
              <a:ext cx="2380635" cy="462117"/>
            </a:xfrm>
            <a:custGeom>
              <a:avLst/>
              <a:gdLst>
                <a:gd name="connsiteX0" fmla="*/ 206477 w 1406012"/>
                <a:gd name="connsiteY0" fmla="*/ 334297 h 334297"/>
                <a:gd name="connsiteX1" fmla="*/ 1396180 w 1406012"/>
                <a:gd name="connsiteY1" fmla="*/ 147484 h 334297"/>
                <a:gd name="connsiteX2" fmla="*/ 1406012 w 1406012"/>
                <a:gd name="connsiteY2" fmla="*/ 0 h 334297"/>
                <a:gd name="connsiteX3" fmla="*/ 0 w 1406012"/>
                <a:gd name="connsiteY3" fmla="*/ 9832 h 334297"/>
                <a:gd name="connsiteX4" fmla="*/ 206477 w 1406012"/>
                <a:gd name="connsiteY4" fmla="*/ 334297 h 33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6012" h="334297">
                  <a:moveTo>
                    <a:pt x="206477" y="334297"/>
                  </a:moveTo>
                  <a:lnTo>
                    <a:pt x="1396180" y="147484"/>
                  </a:lnTo>
                  <a:lnTo>
                    <a:pt x="1406012" y="0"/>
                  </a:lnTo>
                  <a:lnTo>
                    <a:pt x="0" y="9832"/>
                  </a:lnTo>
                  <a:lnTo>
                    <a:pt x="206477" y="334297"/>
                  </a:lnTo>
                  <a:close/>
                </a:path>
              </a:pathLst>
            </a:custGeom>
            <a:solidFill>
              <a:srgbClr val="FCC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047136" y="-154826"/>
              <a:ext cx="1530963" cy="578019"/>
            </a:xfrm>
            <a:custGeom>
              <a:avLst/>
              <a:gdLst>
                <a:gd name="connsiteX0" fmla="*/ 0 w 993058"/>
                <a:gd name="connsiteY0" fmla="*/ 0 h 757084"/>
                <a:gd name="connsiteX1" fmla="*/ 383458 w 993058"/>
                <a:gd name="connsiteY1" fmla="*/ 757084 h 757084"/>
                <a:gd name="connsiteX2" fmla="*/ 993058 w 993058"/>
                <a:gd name="connsiteY2" fmla="*/ 540775 h 757084"/>
                <a:gd name="connsiteX3" fmla="*/ 580104 w 993058"/>
                <a:gd name="connsiteY3" fmla="*/ 19665 h 757084"/>
                <a:gd name="connsiteX4" fmla="*/ 0 w 993058"/>
                <a:gd name="connsiteY4" fmla="*/ 0 h 75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058" h="757084">
                  <a:moveTo>
                    <a:pt x="0" y="0"/>
                  </a:moveTo>
                  <a:lnTo>
                    <a:pt x="383458" y="757084"/>
                  </a:lnTo>
                  <a:lnTo>
                    <a:pt x="993058" y="540775"/>
                  </a:lnTo>
                  <a:lnTo>
                    <a:pt x="580104" y="19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-152400" y="-105665"/>
              <a:ext cx="2273300" cy="791498"/>
            </a:xfrm>
            <a:custGeom>
              <a:avLst/>
              <a:gdLst>
                <a:gd name="connsiteX0" fmla="*/ 0 w 1543665"/>
                <a:gd name="connsiteY0" fmla="*/ 0 h 658762"/>
                <a:gd name="connsiteX1" fmla="*/ 9833 w 1543665"/>
                <a:gd name="connsiteY1" fmla="*/ 658762 h 658762"/>
                <a:gd name="connsiteX2" fmla="*/ 1543665 w 1543665"/>
                <a:gd name="connsiteY2" fmla="*/ 432620 h 658762"/>
                <a:gd name="connsiteX3" fmla="*/ 1337188 w 1543665"/>
                <a:gd name="connsiteY3" fmla="*/ 9833 h 658762"/>
                <a:gd name="connsiteX4" fmla="*/ 0 w 1543665"/>
                <a:gd name="connsiteY4" fmla="*/ 0 h 65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3665" h="658762">
                  <a:moveTo>
                    <a:pt x="0" y="0"/>
                  </a:moveTo>
                  <a:lnTo>
                    <a:pt x="9833" y="658762"/>
                  </a:lnTo>
                  <a:lnTo>
                    <a:pt x="1543665" y="432620"/>
                  </a:lnTo>
                  <a:lnTo>
                    <a:pt x="1337188" y="9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48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Объект 2"/>
          <p:cNvSpPr>
            <a:spLocks noGrp="1"/>
          </p:cNvSpPr>
          <p:nvPr>
            <p:ph idx="1"/>
          </p:nvPr>
        </p:nvSpPr>
        <p:spPr>
          <a:xfrm>
            <a:off x="508000" y="1709873"/>
            <a:ext cx="11252199" cy="460520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/>
              <a:t>Консультирование по вопросам российской бюрократии, связь с профильными службами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 </a:t>
            </a:r>
            <a:r>
              <a:rPr lang="ru-RU" sz="2400" dirty="0" smtClean="0"/>
              <a:t>Выдача продуктовых и гигиенических наборов (УВКБ ООН, ЦА РКК, КРО РКК)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 </a:t>
            </a:r>
            <a:r>
              <a:rPr lang="ru-RU" sz="2400" dirty="0" smtClean="0"/>
              <a:t>Выдача карт «Пятерочка»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 </a:t>
            </a:r>
            <a:r>
              <a:rPr lang="ru-RU" sz="2400" dirty="0" smtClean="0"/>
              <a:t>Финансовая помощь МККК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 </a:t>
            </a:r>
            <a:r>
              <a:rPr lang="en-US" sz="2400" dirty="0" smtClean="0"/>
              <a:t>SIM-</a:t>
            </a:r>
            <a:r>
              <a:rPr lang="ru-RU" sz="2400" dirty="0" smtClean="0"/>
              <a:t>карты и карты пополнения «Мегафон»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 </a:t>
            </a:r>
            <a:r>
              <a:rPr lang="ru-RU" sz="2400" dirty="0" smtClean="0"/>
              <a:t>Восстановление семейных связей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 </a:t>
            </a:r>
            <a:r>
              <a:rPr lang="ru-RU" sz="2400" dirty="0" smtClean="0"/>
              <a:t>Ваучеры на одежду «Глория Джинс»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 </a:t>
            </a:r>
            <a:r>
              <a:rPr lang="ru-RU" sz="2400" dirty="0" smtClean="0"/>
              <a:t>Выдача одежды из имеющейся в наличии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 </a:t>
            </a:r>
            <a:r>
              <a:rPr lang="ru-RU" sz="2400" dirty="0" smtClean="0"/>
              <a:t>Индивидуальные запросы: коляски, медоборудование, ТСР, перевод документов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 </a:t>
            </a:r>
            <a:r>
              <a:rPr lang="ru-RU" sz="2400" dirty="0" smtClean="0"/>
              <a:t>Наборы канцтоваров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 </a:t>
            </a:r>
            <a:r>
              <a:rPr lang="ru-RU" sz="2400" dirty="0" smtClean="0"/>
              <a:t>Психосоциальная поддержка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 </a:t>
            </a:r>
            <a:r>
              <a:rPr lang="ru-RU" sz="2400" dirty="0" smtClean="0"/>
              <a:t>Школа реабилитации после </a:t>
            </a:r>
            <a:r>
              <a:rPr lang="en-US" sz="2400" dirty="0" smtClean="0"/>
              <a:t>Covid-19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/>
              <a:t> </a:t>
            </a:r>
            <a:r>
              <a:rPr lang="ru-RU" sz="2400" dirty="0" smtClean="0"/>
              <a:t>Обучение первой помощи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1170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D4E9DD4-4E99-09FF-6279-991BA500F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3" t="39608" r="1453" b="240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6CCEA90-D4A3-15C8-E6C4-9CC4855401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26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D963E00-C34E-2EAF-35D1-0B16D60B4E99}"/>
              </a:ext>
            </a:extLst>
          </p:cNvPr>
          <p:cNvSpPr/>
          <p:nvPr/>
        </p:nvSpPr>
        <p:spPr>
          <a:xfrm>
            <a:off x="0" y="2526631"/>
            <a:ext cx="12192000" cy="4331369"/>
          </a:xfrm>
          <a:prstGeom prst="rect">
            <a:avLst/>
          </a:prstGeom>
          <a:solidFill>
            <a:schemeClr val="tx1">
              <a:alpha val="3937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AEF8163-66B0-F65A-7BFB-649328DDDA7C}"/>
              </a:ext>
            </a:extLst>
          </p:cNvPr>
          <p:cNvSpPr/>
          <p:nvPr/>
        </p:nvSpPr>
        <p:spPr>
          <a:xfrm>
            <a:off x="436423" y="3908612"/>
            <a:ext cx="3435215" cy="1873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B4A745FC-E763-2B74-E708-DE17372A021A}"/>
              </a:ext>
            </a:extLst>
          </p:cNvPr>
          <p:cNvSpPr/>
          <p:nvPr/>
        </p:nvSpPr>
        <p:spPr>
          <a:xfrm>
            <a:off x="8251321" y="3908612"/>
            <a:ext cx="3429293" cy="1873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9E9E1AD-9767-0642-3677-11D7C1B79B92}"/>
              </a:ext>
            </a:extLst>
          </p:cNvPr>
          <p:cNvSpPr/>
          <p:nvPr/>
        </p:nvSpPr>
        <p:spPr>
          <a:xfrm>
            <a:off x="4346287" y="3915399"/>
            <a:ext cx="3420695" cy="1873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xmlns="" id="{AF41DA27-4921-B8AF-AB92-83DF17C3DC49}"/>
              </a:ext>
            </a:extLst>
          </p:cNvPr>
          <p:cNvSpPr txBox="1">
            <a:spLocks/>
          </p:cNvSpPr>
          <p:nvPr/>
        </p:nvSpPr>
        <p:spPr>
          <a:xfrm>
            <a:off x="537210" y="4790266"/>
            <a:ext cx="3334428" cy="890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latin typeface="Muller Regular" pitchFamily="2" charset="0"/>
              </a:rPr>
              <a:t>Устойчивость к стрессу, негативу, исходящему от людей, находящихся в трудной жизненной ситуации</a:t>
            </a:r>
            <a:endParaRPr lang="ru-RU" sz="1400" dirty="0">
              <a:latin typeface="Muller Regular" pitchFamily="2" charset="0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08116D92-DFDF-A1EA-F401-2FD7E0164C3F}"/>
              </a:ext>
            </a:extLst>
          </p:cNvPr>
          <p:cNvSpPr txBox="1">
            <a:spLocks/>
          </p:cNvSpPr>
          <p:nvPr/>
        </p:nvSpPr>
        <p:spPr>
          <a:xfrm>
            <a:off x="578552" y="3751816"/>
            <a:ext cx="1913499" cy="983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DE4439"/>
                </a:solidFill>
                <a:latin typeface="Muller Bold" pitchFamily="2" charset="0"/>
              </a:rPr>
              <a:t>1</a:t>
            </a:r>
            <a:endParaRPr lang="ru-RU" sz="4000" dirty="0">
              <a:solidFill>
                <a:srgbClr val="DE4439"/>
              </a:solidFill>
            </a:endParaRPr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xmlns="" id="{106C4131-50A3-97BD-0DF7-9FC16BF82BE9}"/>
              </a:ext>
            </a:extLst>
          </p:cNvPr>
          <p:cNvSpPr txBox="1">
            <a:spLocks/>
          </p:cNvSpPr>
          <p:nvPr/>
        </p:nvSpPr>
        <p:spPr>
          <a:xfrm>
            <a:off x="4432554" y="4790266"/>
            <a:ext cx="3334428" cy="890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latin typeface="Muller Regular" pitchFamily="2" charset="0"/>
              </a:rPr>
              <a:t>Соблюдение семи Основополагающих принципов Красного Креста, в особенности нейтральность и беспристрастность</a:t>
            </a:r>
            <a:endParaRPr lang="ru-RU" sz="1400" dirty="0">
              <a:latin typeface="Muller Regular" pitchFamily="2" charset="0"/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xmlns="" id="{FA3943D5-B1E0-EBF7-50BF-88497D6FC08C}"/>
              </a:ext>
            </a:extLst>
          </p:cNvPr>
          <p:cNvSpPr txBox="1">
            <a:spLocks/>
          </p:cNvSpPr>
          <p:nvPr/>
        </p:nvSpPr>
        <p:spPr>
          <a:xfrm>
            <a:off x="4473896" y="3751816"/>
            <a:ext cx="1913499" cy="983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DE4439"/>
                </a:solidFill>
                <a:latin typeface="Muller Bold" pitchFamily="2" charset="0"/>
              </a:rPr>
              <a:t>2</a:t>
            </a:r>
            <a:endParaRPr lang="ru-RU" sz="4000" dirty="0">
              <a:solidFill>
                <a:srgbClr val="DE4439"/>
              </a:solidFill>
            </a:endParaRP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xmlns="" id="{9F4DDF40-D459-53E2-015F-0BF6698FA407}"/>
              </a:ext>
            </a:extLst>
          </p:cNvPr>
          <p:cNvSpPr txBox="1">
            <a:spLocks/>
          </p:cNvSpPr>
          <p:nvPr/>
        </p:nvSpPr>
        <p:spPr>
          <a:xfrm>
            <a:off x="8482393" y="4614306"/>
            <a:ext cx="3334428" cy="890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latin typeface="Muller Regular" pitchFamily="2" charset="0"/>
              </a:rPr>
              <a:t>Бережное отношение к чувствительной информации, понимая, что от нашей неосторожности кто-то может пострадать или погибнуть</a:t>
            </a:r>
            <a:endParaRPr lang="ru-RU" sz="1400" dirty="0">
              <a:latin typeface="Muller Regular" pitchFamily="2" charset="0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1497A781-3712-B3FD-4299-E219E5ECF6B4}"/>
              </a:ext>
            </a:extLst>
          </p:cNvPr>
          <p:cNvSpPr txBox="1">
            <a:spLocks/>
          </p:cNvSpPr>
          <p:nvPr/>
        </p:nvSpPr>
        <p:spPr>
          <a:xfrm>
            <a:off x="8387528" y="3751816"/>
            <a:ext cx="1913499" cy="983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DE4439"/>
                </a:solidFill>
                <a:latin typeface="Muller Bold" pitchFamily="2" charset="0"/>
              </a:rPr>
              <a:t>3</a:t>
            </a:r>
            <a:endParaRPr lang="ru-RU" sz="4000" dirty="0">
              <a:solidFill>
                <a:srgbClr val="DE4439"/>
              </a:solidFill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xmlns="" id="{AF41DA27-4921-B8AF-AB92-83DF17C3DC49}"/>
              </a:ext>
            </a:extLst>
          </p:cNvPr>
          <p:cNvSpPr txBox="1">
            <a:spLocks/>
          </p:cNvSpPr>
          <p:nvPr/>
        </p:nvSpPr>
        <p:spPr>
          <a:xfrm>
            <a:off x="436423" y="2693832"/>
            <a:ext cx="9269202" cy="8907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solidFill>
                  <a:schemeClr val="bg1"/>
                </a:solidFill>
                <a:latin typeface="Muller Regular" pitchFamily="2" charset="0"/>
              </a:rPr>
              <a:t>Ключевые требования к волонтерам</a:t>
            </a:r>
            <a:endParaRPr lang="ru-RU" sz="4000" dirty="0">
              <a:solidFill>
                <a:schemeClr val="bg1"/>
              </a:solidFill>
              <a:latin typeface="Mulle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215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EF903DF-BBCD-BE05-D8F7-909C74075CBE}"/>
              </a:ext>
            </a:extLst>
          </p:cNvPr>
          <p:cNvSpPr/>
          <p:nvPr/>
        </p:nvSpPr>
        <p:spPr>
          <a:xfrm>
            <a:off x="4535056" y="0"/>
            <a:ext cx="7656946" cy="1062182"/>
          </a:xfrm>
          <a:prstGeom prst="rect">
            <a:avLst/>
          </a:prstGeom>
          <a:solidFill>
            <a:srgbClr val="DFD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B995A200-E25F-752B-A687-9A45D202CBF7}"/>
              </a:ext>
            </a:extLst>
          </p:cNvPr>
          <p:cNvSpPr/>
          <p:nvPr/>
        </p:nvSpPr>
        <p:spPr>
          <a:xfrm>
            <a:off x="0" y="-10779"/>
            <a:ext cx="4535055" cy="6868780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3601" y="146029"/>
            <a:ext cx="11745685" cy="74814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54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Детали о работе волонтеров</a:t>
            </a:r>
            <a:endParaRPr lang="ru-RU" dirty="0">
              <a:solidFill>
                <a:srgbClr val="E5485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0618" y="1185072"/>
            <a:ext cx="702887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60 постоянных волонтеров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Преимущественно студенты-медики (ВО, СПО)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Постепенная ступенчатая система обучения и аттестации волонтеров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Ежемесячно: тренинги силами КРО РКК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4 тренинга с привлечением федеральных тренеров: реагирование на ЧС, первая помощь, психосоциальная поддержка, первая психологическая помощь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3 тренинга для волонтеров в Москве: реагирование на ЧС, ПСП, восстановление семейных связей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Партнеры наших проектов: Управление Верховного Комиссара по делам Беженцев (УВКБ) ООН, Международный Комитет Красного Креста (МККК), Международная Федерация Обществ Красного Креста и Красного Полумесяца (</a:t>
            </a:r>
            <a:r>
              <a:rPr lang="en-US" sz="2000" dirty="0" smtClean="0"/>
              <a:t>IFRC)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Волонтеры получают доступ к миссиям в России и за рубежом.</a:t>
            </a:r>
            <a:endParaRPr lang="ru-RU" sz="2000" dirty="0"/>
          </a:p>
        </p:txBody>
      </p:sp>
      <p:pic>
        <p:nvPicPr>
          <p:cNvPr id="21" name="Picture 2" descr="https://sun9-6.userapi.com/impg/E3r0lCOU8BoNOFL4P8urOpiSjG8WJJLR0K6S6Q/E6zHl7FHaAA.jpg?size=1920x1080&amp;quality=95&amp;sign=1053e069fc736aa4dadfc5b7459749ba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5"/>
          <a:stretch/>
        </p:blipFill>
        <p:spPr bwMode="auto">
          <a:xfrm>
            <a:off x="138546" y="146029"/>
            <a:ext cx="4281664" cy="325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un9-79.userapi.com/impg/KEKhlD02hrPz9CDvz0uWwsC61ImcG9Gd2PrzrQ/LFznTriSj5c.jpg?size=1280x960&amp;quality=95&amp;sign=659884d230193b71f2f7ca8c1d13ae0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78" y="3539563"/>
            <a:ext cx="4244399" cy="31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12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un9-46.userapi.com/impg/9uKhNlxG8GbasfJif4M-cxKFdM5FXCmq0C8EVA/jbu7CsLlt2A.jpg?size=1278x720&amp;quality=95&amp;sign=f40a5247c5360995eb96861aad6adac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65714"/>
            <a:ext cx="12344400" cy="695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29.userapi.com/impg/b5za8elh9j8Ijh69b693R3kQoZ975Eu2offYKA/nmdMhwmOJqc.jpg?size=1920x1080&amp;quality=95&amp;sign=fae5c48d58284adacd3d8ac7f4e30ad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441">
            <a:off x="423145" y="845205"/>
            <a:ext cx="3755433" cy="2112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4" name="Группа 3"/>
          <p:cNvGrpSpPr/>
          <p:nvPr/>
        </p:nvGrpSpPr>
        <p:grpSpPr>
          <a:xfrm>
            <a:off x="-152400" y="-147009"/>
            <a:ext cx="4827098" cy="1137338"/>
            <a:chOff x="-152400" y="-154826"/>
            <a:chExt cx="4827098" cy="840659"/>
          </a:xfrm>
        </p:grpSpPr>
        <p:sp>
          <p:nvSpPr>
            <p:cNvPr id="5" name="Полилиния 4"/>
            <p:cNvSpPr/>
            <p:nvPr/>
          </p:nvSpPr>
          <p:spPr>
            <a:xfrm rot="10096080">
              <a:off x="3448944" y="-106187"/>
              <a:ext cx="1225754" cy="330424"/>
            </a:xfrm>
            <a:custGeom>
              <a:avLst/>
              <a:gdLst>
                <a:gd name="connsiteX0" fmla="*/ 0 w 1632155"/>
                <a:gd name="connsiteY0" fmla="*/ 108155 h 530942"/>
                <a:gd name="connsiteX1" fmla="*/ 353961 w 1632155"/>
                <a:gd name="connsiteY1" fmla="*/ 530942 h 530942"/>
                <a:gd name="connsiteX2" fmla="*/ 1632155 w 1632155"/>
                <a:gd name="connsiteY2" fmla="*/ 530942 h 530942"/>
                <a:gd name="connsiteX3" fmla="*/ 1052051 w 1632155"/>
                <a:gd name="connsiteY3" fmla="*/ 0 h 530942"/>
                <a:gd name="connsiteX4" fmla="*/ 0 w 1632155"/>
                <a:gd name="connsiteY4" fmla="*/ 108155 h 530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2155" h="530942">
                  <a:moveTo>
                    <a:pt x="0" y="108155"/>
                  </a:moveTo>
                  <a:lnTo>
                    <a:pt x="353961" y="530942"/>
                  </a:lnTo>
                  <a:lnTo>
                    <a:pt x="1632155" y="530942"/>
                  </a:lnTo>
                  <a:lnTo>
                    <a:pt x="1052051" y="0"/>
                  </a:lnTo>
                  <a:lnTo>
                    <a:pt x="0" y="108155"/>
                  </a:lnTo>
                  <a:close/>
                </a:path>
              </a:pathLst>
            </a:custGeom>
            <a:solidFill>
              <a:srgbClr val="6632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1543664" y="-137652"/>
              <a:ext cx="2380635" cy="462117"/>
            </a:xfrm>
            <a:custGeom>
              <a:avLst/>
              <a:gdLst>
                <a:gd name="connsiteX0" fmla="*/ 206477 w 1406012"/>
                <a:gd name="connsiteY0" fmla="*/ 334297 h 334297"/>
                <a:gd name="connsiteX1" fmla="*/ 1396180 w 1406012"/>
                <a:gd name="connsiteY1" fmla="*/ 147484 h 334297"/>
                <a:gd name="connsiteX2" fmla="*/ 1406012 w 1406012"/>
                <a:gd name="connsiteY2" fmla="*/ 0 h 334297"/>
                <a:gd name="connsiteX3" fmla="*/ 0 w 1406012"/>
                <a:gd name="connsiteY3" fmla="*/ 9832 h 334297"/>
                <a:gd name="connsiteX4" fmla="*/ 206477 w 1406012"/>
                <a:gd name="connsiteY4" fmla="*/ 334297 h 33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6012" h="334297">
                  <a:moveTo>
                    <a:pt x="206477" y="334297"/>
                  </a:moveTo>
                  <a:lnTo>
                    <a:pt x="1396180" y="147484"/>
                  </a:lnTo>
                  <a:lnTo>
                    <a:pt x="1406012" y="0"/>
                  </a:lnTo>
                  <a:lnTo>
                    <a:pt x="0" y="9832"/>
                  </a:lnTo>
                  <a:lnTo>
                    <a:pt x="206477" y="334297"/>
                  </a:lnTo>
                  <a:close/>
                </a:path>
              </a:pathLst>
            </a:custGeom>
            <a:solidFill>
              <a:srgbClr val="FCC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1047136" y="-154826"/>
              <a:ext cx="1530963" cy="578019"/>
            </a:xfrm>
            <a:custGeom>
              <a:avLst/>
              <a:gdLst>
                <a:gd name="connsiteX0" fmla="*/ 0 w 993058"/>
                <a:gd name="connsiteY0" fmla="*/ 0 h 757084"/>
                <a:gd name="connsiteX1" fmla="*/ 383458 w 993058"/>
                <a:gd name="connsiteY1" fmla="*/ 757084 h 757084"/>
                <a:gd name="connsiteX2" fmla="*/ 993058 w 993058"/>
                <a:gd name="connsiteY2" fmla="*/ 540775 h 757084"/>
                <a:gd name="connsiteX3" fmla="*/ 580104 w 993058"/>
                <a:gd name="connsiteY3" fmla="*/ 19665 h 757084"/>
                <a:gd name="connsiteX4" fmla="*/ 0 w 993058"/>
                <a:gd name="connsiteY4" fmla="*/ 0 h 75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058" h="757084">
                  <a:moveTo>
                    <a:pt x="0" y="0"/>
                  </a:moveTo>
                  <a:lnTo>
                    <a:pt x="383458" y="757084"/>
                  </a:lnTo>
                  <a:lnTo>
                    <a:pt x="993058" y="540775"/>
                  </a:lnTo>
                  <a:lnTo>
                    <a:pt x="580104" y="19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9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-152400" y="-105665"/>
              <a:ext cx="2273300" cy="791498"/>
            </a:xfrm>
            <a:custGeom>
              <a:avLst/>
              <a:gdLst>
                <a:gd name="connsiteX0" fmla="*/ 0 w 1543665"/>
                <a:gd name="connsiteY0" fmla="*/ 0 h 658762"/>
                <a:gd name="connsiteX1" fmla="*/ 9833 w 1543665"/>
                <a:gd name="connsiteY1" fmla="*/ 658762 h 658762"/>
                <a:gd name="connsiteX2" fmla="*/ 1543665 w 1543665"/>
                <a:gd name="connsiteY2" fmla="*/ 432620 h 658762"/>
                <a:gd name="connsiteX3" fmla="*/ 1337188 w 1543665"/>
                <a:gd name="connsiteY3" fmla="*/ 9833 h 658762"/>
                <a:gd name="connsiteX4" fmla="*/ 0 w 1543665"/>
                <a:gd name="connsiteY4" fmla="*/ 0 h 65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3665" h="658762">
                  <a:moveTo>
                    <a:pt x="0" y="0"/>
                  </a:moveTo>
                  <a:lnTo>
                    <a:pt x="9833" y="658762"/>
                  </a:lnTo>
                  <a:lnTo>
                    <a:pt x="1543665" y="432620"/>
                  </a:lnTo>
                  <a:lnTo>
                    <a:pt x="1337188" y="9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48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олилиния 8"/>
          <p:cNvSpPr/>
          <p:nvPr/>
        </p:nvSpPr>
        <p:spPr>
          <a:xfrm rot="10338181">
            <a:off x="8728821" y="6115621"/>
            <a:ext cx="3768364" cy="1070827"/>
          </a:xfrm>
          <a:custGeom>
            <a:avLst/>
            <a:gdLst>
              <a:gd name="connsiteX0" fmla="*/ 0 w 1543665"/>
              <a:gd name="connsiteY0" fmla="*/ 0 h 658762"/>
              <a:gd name="connsiteX1" fmla="*/ 9833 w 1543665"/>
              <a:gd name="connsiteY1" fmla="*/ 658762 h 658762"/>
              <a:gd name="connsiteX2" fmla="*/ 1543665 w 1543665"/>
              <a:gd name="connsiteY2" fmla="*/ 432620 h 658762"/>
              <a:gd name="connsiteX3" fmla="*/ 1337188 w 1543665"/>
              <a:gd name="connsiteY3" fmla="*/ 9833 h 658762"/>
              <a:gd name="connsiteX4" fmla="*/ 0 w 1543665"/>
              <a:gd name="connsiteY4" fmla="*/ 0 h 65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665" h="658762">
                <a:moveTo>
                  <a:pt x="0" y="0"/>
                </a:moveTo>
                <a:lnTo>
                  <a:pt x="9833" y="658762"/>
                </a:lnTo>
                <a:lnTo>
                  <a:pt x="1543665" y="432620"/>
                </a:lnTo>
                <a:lnTo>
                  <a:pt x="1337188" y="9833"/>
                </a:lnTo>
                <a:lnTo>
                  <a:pt x="0" y="0"/>
                </a:lnTo>
                <a:close/>
              </a:path>
            </a:pathLst>
          </a:custGeom>
          <a:solidFill>
            <a:srgbClr val="E54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https://sun9-82.userapi.com/impg/kE2TJNm_jIgtuDZ2ccd4_AP0pUWp5dRsQasQPQ/ruNd8K8I9KM.jpg?size=1920x1080&amp;quality=95&amp;sign=ff45fef5363b3d7b863f11cbe5b320d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3979">
            <a:off x="265790" y="3382202"/>
            <a:ext cx="4070142" cy="2289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6663350" y="3551367"/>
            <a:ext cx="5124261" cy="400110"/>
          </a:xfrm>
          <a:prstGeom prst="rect">
            <a:avLst/>
          </a:prstGeom>
          <a:solidFill>
            <a:srgbClr val="E548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Для реагирования на ЧС предусмотрены: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63349" y="4086918"/>
            <a:ext cx="5124261" cy="1323439"/>
          </a:xfrm>
          <a:prstGeom prst="rect">
            <a:avLst/>
          </a:prstGeom>
          <a:solidFill>
            <a:srgbClr val="FCCEA4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Специальное обучение и аттестация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Экипировка и оборудование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Радиосвязь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Возможна автономная работа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224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379</Words>
  <Application>Microsoft Office PowerPoint</Application>
  <PresentationFormat>Широкоэкранный</PresentationFormat>
  <Paragraphs>64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MingLiU_HKSCS-ExtB</vt:lpstr>
      <vt:lpstr>Arial</vt:lpstr>
      <vt:lpstr>Calibri</vt:lpstr>
      <vt:lpstr>Calibri Light</vt:lpstr>
      <vt:lpstr>Muller Black</vt:lpstr>
      <vt:lpstr>Muller Bold</vt:lpstr>
      <vt:lpstr>Muller Regular</vt:lpstr>
      <vt:lpstr>Wingdings</vt:lpstr>
      <vt:lpstr>Тема Office</vt:lpstr>
      <vt:lpstr>Презентация PowerPoint</vt:lpstr>
      <vt:lpstr>Предотвращать и облегчать страдания людей</vt:lpstr>
      <vt:lpstr>Общие данные по региону</vt:lpstr>
      <vt:lpstr>Направления работы,  в которых участвуют волонтеры</vt:lpstr>
      <vt:lpstr>Общий обзор программ, доступных переселенцам</vt:lpstr>
      <vt:lpstr>Презентация PowerPoint</vt:lpstr>
      <vt:lpstr>Детали о работе волонтеров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37</cp:revision>
  <dcterms:created xsi:type="dcterms:W3CDTF">2022-11-05T09:45:12Z</dcterms:created>
  <dcterms:modified xsi:type="dcterms:W3CDTF">2023-04-03T19:50:54Z</dcterms:modified>
</cp:coreProperties>
</file>