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8.xml" ContentType="application/vnd.openxmlformats-officedocument.presentationml.notesSlide+xml"/>
  <Override PartName="/ppt/media/image17.jpg" ContentType="image/unknown"/>
  <Override PartName="/ppt/theme/themeOverride11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326" r:id="rId5"/>
    <p:sldId id="324" r:id="rId6"/>
    <p:sldId id="320" r:id="rId7"/>
    <p:sldId id="327" r:id="rId8"/>
    <p:sldId id="263" r:id="rId9"/>
    <p:sldId id="325" r:id="rId10"/>
    <p:sldId id="286" r:id="rId11"/>
    <p:sldId id="266" r:id="rId12"/>
    <p:sldId id="300" r:id="rId13"/>
    <p:sldId id="302" r:id="rId14"/>
    <p:sldId id="289" r:id="rId15"/>
    <p:sldId id="290" r:id="rId16"/>
    <p:sldId id="303" r:id="rId17"/>
    <p:sldId id="297" r:id="rId18"/>
    <p:sldId id="318" r:id="rId19"/>
    <p:sldId id="314" r:id="rId20"/>
    <p:sldId id="304" r:id="rId21"/>
    <p:sldId id="306" r:id="rId22"/>
    <p:sldId id="313" r:id="rId23"/>
    <p:sldId id="299" r:id="rId24"/>
    <p:sldId id="298" r:id="rId25"/>
    <p:sldId id="291" r:id="rId26"/>
    <p:sldId id="292" r:id="rId27"/>
    <p:sldId id="293" r:id="rId28"/>
    <p:sldId id="311" r:id="rId29"/>
    <p:sldId id="285" r:id="rId30"/>
    <p:sldId id="315" r:id="rId31"/>
    <p:sldId id="316" r:id="rId32"/>
    <p:sldId id="317" r:id="rId33"/>
    <p:sldId id="312" r:id="rId34"/>
    <p:sldId id="268" r:id="rId35"/>
  </p:sldIdLst>
  <p:sldSz cx="9144000" cy="5143500" type="screen16x9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A93C97C-D28D-44E9-A739-259EEBB23DFE}">
          <p14:sldIdLst>
            <p14:sldId id="256"/>
            <p14:sldId id="257"/>
            <p14:sldId id="258"/>
            <p14:sldId id="326"/>
            <p14:sldId id="324"/>
            <p14:sldId id="320"/>
            <p14:sldId id="327"/>
            <p14:sldId id="263"/>
            <p14:sldId id="325"/>
            <p14:sldId id="286"/>
            <p14:sldId id="266"/>
            <p14:sldId id="300"/>
            <p14:sldId id="302"/>
            <p14:sldId id="289"/>
            <p14:sldId id="290"/>
            <p14:sldId id="303"/>
            <p14:sldId id="297"/>
            <p14:sldId id="318"/>
            <p14:sldId id="314"/>
            <p14:sldId id="304"/>
            <p14:sldId id="306"/>
            <p14:sldId id="313"/>
            <p14:sldId id="299"/>
            <p14:sldId id="298"/>
            <p14:sldId id="291"/>
            <p14:sldId id="292"/>
            <p14:sldId id="293"/>
            <p14:sldId id="311"/>
            <p14:sldId id="285"/>
            <p14:sldId id="315"/>
            <p14:sldId id="316"/>
            <p14:sldId id="317"/>
            <p14:sldId id="312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1427C333-3C7C-4555-8A50-6B430B9BD39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61" y="77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otos anotos" userId="e6ffb1bfec48bf90" providerId="LiveId" clId="{971E5F0D-ED10-416B-9065-F887E79E088E}"/>
    <pc:docChg chg="undo custSel addSld delSld modSld sldOrd modSection">
      <pc:chgData name="anotos anotos" userId="e6ffb1bfec48bf90" providerId="LiveId" clId="{971E5F0D-ED10-416B-9065-F887E79E088E}" dt="2023-05-23T11:55:37.867" v="321" actId="1076"/>
      <pc:docMkLst>
        <pc:docMk/>
      </pc:docMkLst>
      <pc:sldChg chg="modSp mod">
        <pc:chgData name="anotos anotos" userId="e6ffb1bfec48bf90" providerId="LiveId" clId="{971E5F0D-ED10-416B-9065-F887E79E088E}" dt="2023-05-23T10:38:15.991" v="23" actId="1076"/>
        <pc:sldMkLst>
          <pc:docMk/>
          <pc:sldMk cId="0" sldId="256"/>
        </pc:sldMkLst>
        <pc:spChg chg="mod">
          <ac:chgData name="anotos anotos" userId="e6ffb1bfec48bf90" providerId="LiveId" clId="{971E5F0D-ED10-416B-9065-F887E79E088E}" dt="2023-05-23T10:37:32.557" v="18" actId="122"/>
          <ac:spMkLst>
            <pc:docMk/>
            <pc:sldMk cId="0" sldId="256"/>
            <ac:spMk id="2" creationId="{3853BEE1-BD14-46DD-9908-922525D00791}"/>
          </ac:spMkLst>
        </pc:spChg>
        <pc:spChg chg="mod">
          <ac:chgData name="anotos anotos" userId="e6ffb1bfec48bf90" providerId="LiveId" clId="{971E5F0D-ED10-416B-9065-F887E79E088E}" dt="2023-05-23T10:38:10.163" v="22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anotos anotos" userId="e6ffb1bfec48bf90" providerId="LiveId" clId="{971E5F0D-ED10-416B-9065-F887E79E088E}" dt="2023-05-23T10:37:13.111" v="5" actId="14100"/>
          <ac:spMkLst>
            <pc:docMk/>
            <pc:sldMk cId="0" sldId="256"/>
            <ac:spMk id="55" creationId="{00000000-0000-0000-0000-000000000000}"/>
          </ac:spMkLst>
        </pc:spChg>
        <pc:picChg chg="mod">
          <ac:chgData name="anotos anotos" userId="e6ffb1bfec48bf90" providerId="LiveId" clId="{971E5F0D-ED10-416B-9065-F887E79E088E}" dt="2023-05-23T10:38:15.991" v="23" actId="1076"/>
          <ac:picMkLst>
            <pc:docMk/>
            <pc:sldMk cId="0" sldId="256"/>
            <ac:picMk id="4" creationId="{00000000-0000-0000-0000-000000000000}"/>
          </ac:picMkLst>
        </pc:picChg>
        <pc:picChg chg="mod">
          <ac:chgData name="anotos anotos" userId="e6ffb1bfec48bf90" providerId="LiveId" clId="{971E5F0D-ED10-416B-9065-F887E79E088E}" dt="2023-05-23T10:37:45.065" v="19" actId="1076"/>
          <ac:picMkLst>
            <pc:docMk/>
            <pc:sldMk cId="0" sldId="256"/>
            <ac:picMk id="54" creationId="{00000000-0000-0000-0000-000000000000}"/>
          </ac:picMkLst>
        </pc:picChg>
      </pc:sldChg>
      <pc:sldChg chg="modSp mod">
        <pc:chgData name="anotos anotos" userId="e6ffb1bfec48bf90" providerId="LiveId" clId="{971E5F0D-ED10-416B-9065-F887E79E088E}" dt="2023-05-23T10:38:39.410" v="24" actId="20577"/>
        <pc:sldMkLst>
          <pc:docMk/>
          <pc:sldMk cId="3267927208" sldId="257"/>
        </pc:sldMkLst>
        <pc:spChg chg="mod">
          <ac:chgData name="anotos anotos" userId="e6ffb1bfec48bf90" providerId="LiveId" clId="{971E5F0D-ED10-416B-9065-F887E79E088E}" dt="2023-05-23T10:38:39.410" v="24" actId="20577"/>
          <ac:spMkLst>
            <pc:docMk/>
            <pc:sldMk cId="3267927208" sldId="257"/>
            <ac:spMk id="8" creationId="{8B267B44-6CBB-1839-E225-49ADD5C628BE}"/>
          </ac:spMkLst>
        </pc:spChg>
      </pc:sldChg>
      <pc:sldChg chg="modSp mod">
        <pc:chgData name="anotos anotos" userId="e6ffb1bfec48bf90" providerId="LiveId" clId="{971E5F0D-ED10-416B-9065-F887E79E088E}" dt="2023-05-23T10:42:46.345" v="57" actId="20577"/>
        <pc:sldMkLst>
          <pc:docMk/>
          <pc:sldMk cId="125425647" sldId="258"/>
        </pc:sldMkLst>
        <pc:spChg chg="mod">
          <ac:chgData name="anotos anotos" userId="e6ffb1bfec48bf90" providerId="LiveId" clId="{971E5F0D-ED10-416B-9065-F887E79E088E}" dt="2023-05-23T10:42:44.328" v="56" actId="20577"/>
          <ac:spMkLst>
            <pc:docMk/>
            <pc:sldMk cId="125425647" sldId="258"/>
            <ac:spMk id="8" creationId="{00000000-0000-0000-0000-000000000000}"/>
          </ac:spMkLst>
        </pc:spChg>
        <pc:spChg chg="mod">
          <ac:chgData name="anotos anotos" userId="e6ffb1bfec48bf90" providerId="LiveId" clId="{971E5F0D-ED10-416B-9065-F887E79E088E}" dt="2023-05-23T10:42:42.243" v="55" actId="20577"/>
          <ac:spMkLst>
            <pc:docMk/>
            <pc:sldMk cId="125425647" sldId="258"/>
            <ac:spMk id="10" creationId="{00000000-0000-0000-0000-000000000000}"/>
          </ac:spMkLst>
        </pc:spChg>
        <pc:spChg chg="mod">
          <ac:chgData name="anotos anotos" userId="e6ffb1bfec48bf90" providerId="LiveId" clId="{971E5F0D-ED10-416B-9065-F887E79E088E}" dt="2023-05-23T10:42:46.345" v="57" actId="20577"/>
          <ac:spMkLst>
            <pc:docMk/>
            <pc:sldMk cId="125425647" sldId="258"/>
            <ac:spMk id="12" creationId="{00000000-0000-0000-0000-000000000000}"/>
          </ac:spMkLst>
        </pc:spChg>
      </pc:sldChg>
      <pc:sldChg chg="modSp mod">
        <pc:chgData name="anotos anotos" userId="e6ffb1bfec48bf90" providerId="LiveId" clId="{971E5F0D-ED10-416B-9065-F887E79E088E}" dt="2023-05-23T10:42:11.374" v="49" actId="1076"/>
        <pc:sldMkLst>
          <pc:docMk/>
          <pc:sldMk cId="393234636" sldId="263"/>
        </pc:sldMkLst>
        <pc:spChg chg="mod">
          <ac:chgData name="anotos anotos" userId="e6ffb1bfec48bf90" providerId="LiveId" clId="{971E5F0D-ED10-416B-9065-F887E79E088E}" dt="2023-05-23T10:41:19.554" v="34" actId="122"/>
          <ac:spMkLst>
            <pc:docMk/>
            <pc:sldMk cId="393234636" sldId="263"/>
            <ac:spMk id="11" creationId="{00000000-0000-0000-0000-000000000000}"/>
          </ac:spMkLst>
        </pc:spChg>
        <pc:spChg chg="mod">
          <ac:chgData name="anotos anotos" userId="e6ffb1bfec48bf90" providerId="LiveId" clId="{971E5F0D-ED10-416B-9065-F887E79E088E}" dt="2023-05-23T10:42:03.872" v="48" actId="1076"/>
          <ac:spMkLst>
            <pc:docMk/>
            <pc:sldMk cId="393234636" sldId="263"/>
            <ac:spMk id="14" creationId="{FBB808B3-04D1-B24F-9583-876E10A90A85}"/>
          </ac:spMkLst>
        </pc:spChg>
        <pc:spChg chg="mod">
          <ac:chgData name="anotos anotos" userId="e6ffb1bfec48bf90" providerId="LiveId" clId="{971E5F0D-ED10-416B-9065-F887E79E088E}" dt="2023-05-23T10:41:31.548" v="37" actId="122"/>
          <ac:spMkLst>
            <pc:docMk/>
            <pc:sldMk cId="393234636" sldId="263"/>
            <ac:spMk id="49" creationId="{3801CCC2-1CC7-4ECD-637D-89E832C87171}"/>
          </ac:spMkLst>
        </pc:spChg>
        <pc:spChg chg="mod">
          <ac:chgData name="anotos anotos" userId="e6ffb1bfec48bf90" providerId="LiveId" clId="{971E5F0D-ED10-416B-9065-F887E79E088E}" dt="2023-05-23T10:42:11.374" v="49" actId="1076"/>
          <ac:spMkLst>
            <pc:docMk/>
            <pc:sldMk cId="393234636" sldId="263"/>
            <ac:spMk id="50" creationId="{364E129D-C776-B9FA-B688-66FDB2F1A539}"/>
          </ac:spMkLst>
        </pc:spChg>
      </pc:sldChg>
      <pc:sldChg chg="modSp mod">
        <pc:chgData name="anotos anotos" userId="e6ffb1bfec48bf90" providerId="LiveId" clId="{971E5F0D-ED10-416B-9065-F887E79E088E}" dt="2023-05-23T11:45:41.822" v="270" actId="20577"/>
        <pc:sldMkLst>
          <pc:docMk/>
          <pc:sldMk cId="2625213244" sldId="266"/>
        </pc:sldMkLst>
        <pc:spChg chg="mod">
          <ac:chgData name="anotos anotos" userId="e6ffb1bfec48bf90" providerId="LiveId" clId="{971E5F0D-ED10-416B-9065-F887E79E088E}" dt="2023-05-23T11:45:35.435" v="268" actId="1076"/>
          <ac:spMkLst>
            <pc:docMk/>
            <pc:sldMk cId="2625213244" sldId="266"/>
            <ac:spMk id="2" creationId="{58E87BD9-2207-3178-B9A1-1B125477791D}"/>
          </ac:spMkLst>
        </pc:spChg>
        <pc:spChg chg="mod">
          <ac:chgData name="anotos anotos" userId="e6ffb1bfec48bf90" providerId="LiveId" clId="{971E5F0D-ED10-416B-9065-F887E79E088E}" dt="2023-05-23T11:45:26.873" v="266" actId="1076"/>
          <ac:spMkLst>
            <pc:docMk/>
            <pc:sldMk cId="2625213244" sldId="266"/>
            <ac:spMk id="14" creationId="{D1174D00-35F3-4A29-B3EB-07D48B74863A}"/>
          </ac:spMkLst>
        </pc:spChg>
        <pc:graphicFrameChg chg="mod modGraphic">
          <ac:chgData name="anotos anotos" userId="e6ffb1bfec48bf90" providerId="LiveId" clId="{971E5F0D-ED10-416B-9065-F887E79E088E}" dt="2023-05-23T11:45:41.822" v="270" actId="20577"/>
          <ac:graphicFrameMkLst>
            <pc:docMk/>
            <pc:sldMk cId="2625213244" sldId="266"/>
            <ac:graphicFrameMk id="3" creationId="{F8669F07-0BBA-B92D-2E5B-42216363DD62}"/>
          </ac:graphicFrameMkLst>
        </pc:graphicFrameChg>
        <pc:graphicFrameChg chg="mod">
          <ac:chgData name="anotos anotos" userId="e6ffb1bfec48bf90" providerId="LiveId" clId="{971E5F0D-ED10-416B-9065-F887E79E088E}" dt="2023-05-23T11:45:23.203" v="265" actId="1076"/>
          <ac:graphicFrameMkLst>
            <pc:docMk/>
            <pc:sldMk cId="2625213244" sldId="266"/>
            <ac:graphicFrameMk id="12" creationId="{C678D9C8-329F-4977-96E6-297491DFB3A7}"/>
          </ac:graphicFrameMkLst>
        </pc:graphicFrameChg>
      </pc:sldChg>
      <pc:sldChg chg="modSp mod ord">
        <pc:chgData name="anotos anotos" userId="e6ffb1bfec48bf90" providerId="LiveId" clId="{971E5F0D-ED10-416B-9065-F887E79E088E}" dt="2023-05-23T11:52:33.730" v="298" actId="20577"/>
        <pc:sldMkLst>
          <pc:docMk/>
          <pc:sldMk cId="1979026211" sldId="285"/>
        </pc:sldMkLst>
        <pc:graphicFrameChg chg="mod modGraphic">
          <ac:chgData name="anotos anotos" userId="e6ffb1bfec48bf90" providerId="LiveId" clId="{971E5F0D-ED10-416B-9065-F887E79E088E}" dt="2023-05-23T11:52:33.730" v="298" actId="20577"/>
          <ac:graphicFrameMkLst>
            <pc:docMk/>
            <pc:sldMk cId="1979026211" sldId="285"/>
            <ac:graphicFrameMk id="2" creationId="{50DF043A-8052-8489-6A22-D1FF1883C4F8}"/>
          </ac:graphicFrameMkLst>
        </pc:graphicFrameChg>
      </pc:sldChg>
      <pc:sldChg chg="modSp mod">
        <pc:chgData name="anotos anotos" userId="e6ffb1bfec48bf90" providerId="LiveId" clId="{971E5F0D-ED10-416B-9065-F887E79E088E}" dt="2023-05-23T11:34:11.435" v="226" actId="20577"/>
        <pc:sldMkLst>
          <pc:docMk/>
          <pc:sldMk cId="4111210114" sldId="289"/>
        </pc:sldMkLst>
        <pc:graphicFrameChg chg="mod modGraphic">
          <ac:chgData name="anotos anotos" userId="e6ffb1bfec48bf90" providerId="LiveId" clId="{971E5F0D-ED10-416B-9065-F887E79E088E}" dt="2023-05-23T11:34:11.435" v="226" actId="20577"/>
          <ac:graphicFrameMkLst>
            <pc:docMk/>
            <pc:sldMk cId="4111210114" sldId="289"/>
            <ac:graphicFrameMk id="11" creationId="{06642FDD-F53E-27E2-FB44-66AD7D65F005}"/>
          </ac:graphicFrameMkLst>
        </pc:graphicFrameChg>
      </pc:sldChg>
      <pc:sldChg chg="modSp mod">
        <pc:chgData name="anotos anotos" userId="e6ffb1bfec48bf90" providerId="LiveId" clId="{971E5F0D-ED10-416B-9065-F887E79E088E}" dt="2023-05-23T11:34:23.822" v="228" actId="20577"/>
        <pc:sldMkLst>
          <pc:docMk/>
          <pc:sldMk cId="1388208550" sldId="290"/>
        </pc:sldMkLst>
        <pc:graphicFrameChg chg="mod modGraphic">
          <ac:chgData name="anotos anotos" userId="e6ffb1bfec48bf90" providerId="LiveId" clId="{971E5F0D-ED10-416B-9065-F887E79E088E}" dt="2023-05-23T11:34:23.822" v="228" actId="20577"/>
          <ac:graphicFrameMkLst>
            <pc:docMk/>
            <pc:sldMk cId="1388208550" sldId="290"/>
            <ac:graphicFrameMk id="11" creationId="{06642FDD-F53E-27E2-FB44-66AD7D65F005}"/>
          </ac:graphicFrameMkLst>
        </pc:graphicFrameChg>
      </pc:sldChg>
      <pc:sldChg chg="modSp mod">
        <pc:chgData name="anotos anotos" userId="e6ffb1bfec48bf90" providerId="LiveId" clId="{971E5F0D-ED10-416B-9065-F887E79E088E}" dt="2023-05-23T11:51:02.631" v="290" actId="1076"/>
        <pc:sldMkLst>
          <pc:docMk/>
          <pc:sldMk cId="547148904" sldId="291"/>
        </pc:sldMkLst>
        <pc:graphicFrameChg chg="mod modGraphic">
          <ac:chgData name="anotos anotos" userId="e6ffb1bfec48bf90" providerId="LiveId" clId="{971E5F0D-ED10-416B-9065-F887E79E088E}" dt="2023-05-23T11:51:02.631" v="290" actId="1076"/>
          <ac:graphicFrameMkLst>
            <pc:docMk/>
            <pc:sldMk cId="547148904" sldId="291"/>
            <ac:graphicFrameMk id="11" creationId="{06642FDD-F53E-27E2-FB44-66AD7D65F005}"/>
          </ac:graphicFrameMkLst>
        </pc:graphicFrameChg>
      </pc:sldChg>
      <pc:sldChg chg="modSp mod">
        <pc:chgData name="anotos anotos" userId="e6ffb1bfec48bf90" providerId="LiveId" clId="{971E5F0D-ED10-416B-9065-F887E79E088E}" dt="2023-05-23T11:51:37.574" v="292" actId="14100"/>
        <pc:sldMkLst>
          <pc:docMk/>
          <pc:sldMk cId="3884245508" sldId="292"/>
        </pc:sldMkLst>
        <pc:spChg chg="mod">
          <ac:chgData name="anotos anotos" userId="e6ffb1bfec48bf90" providerId="LiveId" clId="{971E5F0D-ED10-416B-9065-F887E79E088E}" dt="2023-05-23T10:44:32.842" v="61" actId="1036"/>
          <ac:spMkLst>
            <pc:docMk/>
            <pc:sldMk cId="3884245508" sldId="292"/>
            <ac:spMk id="22" creationId="{00000000-0000-0000-0000-000000000000}"/>
          </ac:spMkLst>
        </pc:spChg>
        <pc:graphicFrameChg chg="mod modGraphic">
          <ac:chgData name="anotos anotos" userId="e6ffb1bfec48bf90" providerId="LiveId" clId="{971E5F0D-ED10-416B-9065-F887E79E088E}" dt="2023-05-23T11:51:37.574" v="292" actId="14100"/>
          <ac:graphicFrameMkLst>
            <pc:docMk/>
            <pc:sldMk cId="3884245508" sldId="292"/>
            <ac:graphicFrameMk id="11" creationId="{06642FDD-F53E-27E2-FB44-66AD7D65F005}"/>
          </ac:graphicFrameMkLst>
        </pc:graphicFrameChg>
      </pc:sldChg>
      <pc:sldChg chg="modSp mod">
        <pc:chgData name="anotos anotos" userId="e6ffb1bfec48bf90" providerId="LiveId" clId="{971E5F0D-ED10-416B-9065-F887E79E088E}" dt="2023-05-23T11:51:53.181" v="293" actId="1076"/>
        <pc:sldMkLst>
          <pc:docMk/>
          <pc:sldMk cId="3650866007" sldId="293"/>
        </pc:sldMkLst>
        <pc:graphicFrameChg chg="mod modGraphic">
          <ac:chgData name="anotos anotos" userId="e6ffb1bfec48bf90" providerId="LiveId" clId="{971E5F0D-ED10-416B-9065-F887E79E088E}" dt="2023-05-23T11:51:53.181" v="293" actId="1076"/>
          <ac:graphicFrameMkLst>
            <pc:docMk/>
            <pc:sldMk cId="3650866007" sldId="293"/>
            <ac:graphicFrameMk id="11" creationId="{06642FDD-F53E-27E2-FB44-66AD7D65F005}"/>
          </ac:graphicFrameMkLst>
        </pc:graphicFrameChg>
      </pc:sldChg>
      <pc:sldChg chg="del ord">
        <pc:chgData name="anotos anotos" userId="e6ffb1bfec48bf90" providerId="LiveId" clId="{971E5F0D-ED10-416B-9065-F887E79E088E}" dt="2023-05-23T11:00:26.495" v="156" actId="2696"/>
        <pc:sldMkLst>
          <pc:docMk/>
          <pc:sldMk cId="1749310721" sldId="295"/>
        </pc:sldMkLst>
      </pc:sldChg>
      <pc:sldChg chg="modSp mod ord">
        <pc:chgData name="anotos anotos" userId="e6ffb1bfec48bf90" providerId="LiveId" clId="{971E5F0D-ED10-416B-9065-F887E79E088E}" dt="2023-05-23T11:34:45.611" v="233" actId="20577"/>
        <pc:sldMkLst>
          <pc:docMk/>
          <pc:sldMk cId="353570479" sldId="297"/>
        </pc:sldMkLst>
        <pc:graphicFrameChg chg="mod modGraphic">
          <ac:chgData name="anotos anotos" userId="e6ffb1bfec48bf90" providerId="LiveId" clId="{971E5F0D-ED10-416B-9065-F887E79E088E}" dt="2023-05-23T11:34:45.611" v="233" actId="20577"/>
          <ac:graphicFrameMkLst>
            <pc:docMk/>
            <pc:sldMk cId="353570479" sldId="297"/>
            <ac:graphicFrameMk id="3" creationId="{03B64092-8347-FE53-2209-48C6739E71E1}"/>
          </ac:graphicFrameMkLst>
        </pc:graphicFrameChg>
        <pc:picChg chg="mod">
          <ac:chgData name="anotos anotos" userId="e6ffb1bfec48bf90" providerId="LiveId" clId="{971E5F0D-ED10-416B-9065-F887E79E088E}" dt="2023-05-23T11:19:10.807" v="215" actId="1076"/>
          <ac:picMkLst>
            <pc:docMk/>
            <pc:sldMk cId="353570479" sldId="297"/>
            <ac:picMk id="12" creationId="{758D7B8B-808A-1ADB-FD55-1E7964B815CE}"/>
          </ac:picMkLst>
        </pc:picChg>
      </pc:sldChg>
      <pc:sldChg chg="modSp mod ord">
        <pc:chgData name="anotos anotos" userId="e6ffb1bfec48bf90" providerId="LiveId" clId="{971E5F0D-ED10-416B-9065-F887E79E088E}" dt="2023-05-23T11:50:34.807" v="288" actId="1076"/>
        <pc:sldMkLst>
          <pc:docMk/>
          <pc:sldMk cId="2380831983" sldId="298"/>
        </pc:sldMkLst>
        <pc:graphicFrameChg chg="mod modGraphic">
          <ac:chgData name="anotos anotos" userId="e6ffb1bfec48bf90" providerId="LiveId" clId="{971E5F0D-ED10-416B-9065-F887E79E088E}" dt="2023-05-23T11:50:34.807" v="288" actId="1076"/>
          <ac:graphicFrameMkLst>
            <pc:docMk/>
            <pc:sldMk cId="2380831983" sldId="298"/>
            <ac:graphicFrameMk id="11" creationId="{06642FDD-F53E-27E2-FB44-66AD7D65F005}"/>
          </ac:graphicFrameMkLst>
        </pc:graphicFrameChg>
      </pc:sldChg>
      <pc:sldChg chg="modSp mod ord">
        <pc:chgData name="anotos anotos" userId="e6ffb1bfec48bf90" providerId="LiveId" clId="{971E5F0D-ED10-416B-9065-F887E79E088E}" dt="2023-05-23T11:50:12.120" v="286" actId="14100"/>
        <pc:sldMkLst>
          <pc:docMk/>
          <pc:sldMk cId="575038390" sldId="299"/>
        </pc:sldMkLst>
        <pc:graphicFrameChg chg="mod modGraphic">
          <ac:chgData name="anotos anotos" userId="e6ffb1bfec48bf90" providerId="LiveId" clId="{971E5F0D-ED10-416B-9065-F887E79E088E}" dt="2023-05-23T11:50:12.120" v="286" actId="14100"/>
          <ac:graphicFrameMkLst>
            <pc:docMk/>
            <pc:sldMk cId="575038390" sldId="299"/>
            <ac:graphicFrameMk id="11" creationId="{06642FDD-F53E-27E2-FB44-66AD7D65F005}"/>
          </ac:graphicFrameMkLst>
        </pc:graphicFrameChg>
      </pc:sldChg>
      <pc:sldChg chg="modSp mod">
        <pc:chgData name="anotos anotos" userId="e6ffb1bfec48bf90" providerId="LiveId" clId="{971E5F0D-ED10-416B-9065-F887E79E088E}" dt="2023-05-23T10:43:07.368" v="58" actId="20577"/>
        <pc:sldMkLst>
          <pc:docMk/>
          <pc:sldMk cId="4251746686" sldId="300"/>
        </pc:sldMkLst>
        <pc:graphicFrameChg chg="modGraphic">
          <ac:chgData name="anotos anotos" userId="e6ffb1bfec48bf90" providerId="LiveId" clId="{971E5F0D-ED10-416B-9065-F887E79E088E}" dt="2023-05-23T10:43:07.368" v="58" actId="20577"/>
          <ac:graphicFrameMkLst>
            <pc:docMk/>
            <pc:sldMk cId="4251746686" sldId="300"/>
            <ac:graphicFrameMk id="11" creationId="{06642FDD-F53E-27E2-FB44-66AD7D65F005}"/>
          </ac:graphicFrameMkLst>
        </pc:graphicFrameChg>
      </pc:sldChg>
      <pc:sldChg chg="modSp mod">
        <pc:chgData name="anotos anotos" userId="e6ffb1bfec48bf90" providerId="LiveId" clId="{971E5F0D-ED10-416B-9065-F887E79E088E}" dt="2023-05-23T11:47:09.445" v="271" actId="14100"/>
        <pc:sldMkLst>
          <pc:docMk/>
          <pc:sldMk cId="1452030139" sldId="302"/>
        </pc:sldMkLst>
        <pc:graphicFrameChg chg="mod modGraphic">
          <ac:chgData name="anotos anotos" userId="e6ffb1bfec48bf90" providerId="LiveId" clId="{971E5F0D-ED10-416B-9065-F887E79E088E}" dt="2023-05-23T11:47:09.445" v="271" actId="14100"/>
          <ac:graphicFrameMkLst>
            <pc:docMk/>
            <pc:sldMk cId="1452030139" sldId="302"/>
            <ac:graphicFrameMk id="11" creationId="{06642FDD-F53E-27E2-FB44-66AD7D65F005}"/>
          </ac:graphicFrameMkLst>
        </pc:graphicFrameChg>
      </pc:sldChg>
      <pc:sldChg chg="modSp mod">
        <pc:chgData name="anotos anotos" userId="e6ffb1bfec48bf90" providerId="LiveId" clId="{971E5F0D-ED10-416B-9065-F887E79E088E}" dt="2023-05-23T11:34:32.125" v="229" actId="20577"/>
        <pc:sldMkLst>
          <pc:docMk/>
          <pc:sldMk cId="586717017" sldId="303"/>
        </pc:sldMkLst>
        <pc:graphicFrameChg chg="mod modGraphic">
          <ac:chgData name="anotos anotos" userId="e6ffb1bfec48bf90" providerId="LiveId" clId="{971E5F0D-ED10-416B-9065-F887E79E088E}" dt="2023-05-23T11:34:32.125" v="229" actId="20577"/>
          <ac:graphicFrameMkLst>
            <pc:docMk/>
            <pc:sldMk cId="586717017" sldId="303"/>
            <ac:graphicFrameMk id="11" creationId="{06642FDD-F53E-27E2-FB44-66AD7D65F005}"/>
          </ac:graphicFrameMkLst>
        </pc:graphicFrameChg>
      </pc:sldChg>
      <pc:sldChg chg="modSp mod ord">
        <pc:chgData name="anotos anotos" userId="e6ffb1bfec48bf90" providerId="LiveId" clId="{971E5F0D-ED10-416B-9065-F887E79E088E}" dt="2023-05-23T11:49:13.164" v="281" actId="14100"/>
        <pc:sldMkLst>
          <pc:docMk/>
          <pc:sldMk cId="159577745" sldId="304"/>
        </pc:sldMkLst>
        <pc:spChg chg="mod">
          <ac:chgData name="anotos anotos" userId="e6ffb1bfec48bf90" providerId="LiveId" clId="{971E5F0D-ED10-416B-9065-F887E79E088E}" dt="2023-05-23T11:35:39.065" v="238" actId="1036"/>
          <ac:spMkLst>
            <pc:docMk/>
            <pc:sldMk cId="159577745" sldId="304"/>
            <ac:spMk id="22" creationId="{00000000-0000-0000-0000-000000000000}"/>
          </ac:spMkLst>
        </pc:spChg>
        <pc:graphicFrameChg chg="mod modGraphic">
          <ac:chgData name="anotos anotos" userId="e6ffb1bfec48bf90" providerId="LiveId" clId="{971E5F0D-ED10-416B-9065-F887E79E088E}" dt="2023-05-23T11:49:13.164" v="281" actId="14100"/>
          <ac:graphicFrameMkLst>
            <pc:docMk/>
            <pc:sldMk cId="159577745" sldId="304"/>
            <ac:graphicFrameMk id="11" creationId="{06642FDD-F53E-27E2-FB44-66AD7D65F005}"/>
          </ac:graphicFrameMkLst>
        </pc:graphicFrameChg>
        <pc:picChg chg="mod">
          <ac:chgData name="anotos anotos" userId="e6ffb1bfec48bf90" providerId="LiveId" clId="{971E5F0D-ED10-416B-9065-F887E79E088E}" dt="2023-05-23T11:20:02.994" v="217" actId="1076"/>
          <ac:picMkLst>
            <pc:docMk/>
            <pc:sldMk cId="159577745" sldId="304"/>
            <ac:picMk id="5" creationId="{BF3790C8-07A2-79B6-0FB7-01111E71CCF6}"/>
          </ac:picMkLst>
        </pc:picChg>
      </pc:sldChg>
      <pc:sldChg chg="modSp mod ord">
        <pc:chgData name="anotos anotos" userId="e6ffb1bfec48bf90" providerId="LiveId" clId="{971E5F0D-ED10-416B-9065-F887E79E088E}" dt="2023-05-23T11:36:24.081" v="248" actId="1076"/>
        <pc:sldMkLst>
          <pc:docMk/>
          <pc:sldMk cId="3589441784" sldId="306"/>
        </pc:sldMkLst>
        <pc:graphicFrameChg chg="mod modGraphic">
          <ac:chgData name="anotos anotos" userId="e6ffb1bfec48bf90" providerId="LiveId" clId="{971E5F0D-ED10-416B-9065-F887E79E088E}" dt="2023-05-23T11:36:24.081" v="248" actId="1076"/>
          <ac:graphicFrameMkLst>
            <pc:docMk/>
            <pc:sldMk cId="3589441784" sldId="306"/>
            <ac:graphicFrameMk id="11" creationId="{06642FDD-F53E-27E2-FB44-66AD7D65F005}"/>
          </ac:graphicFrameMkLst>
        </pc:graphicFrameChg>
        <pc:picChg chg="mod">
          <ac:chgData name="anotos anotos" userId="e6ffb1bfec48bf90" providerId="LiveId" clId="{971E5F0D-ED10-416B-9065-F887E79E088E}" dt="2023-05-23T11:20:18.164" v="219" actId="1076"/>
          <ac:picMkLst>
            <pc:docMk/>
            <pc:sldMk cId="3589441784" sldId="306"/>
            <ac:picMk id="5" creationId="{731842CF-A432-4BC9-CC86-B7FED18100BC}"/>
          </ac:picMkLst>
        </pc:picChg>
      </pc:sldChg>
      <pc:sldChg chg="del ord">
        <pc:chgData name="anotos anotos" userId="e6ffb1bfec48bf90" providerId="LiveId" clId="{971E5F0D-ED10-416B-9065-F887E79E088E}" dt="2023-05-23T11:19:43.125" v="216" actId="2696"/>
        <pc:sldMkLst>
          <pc:docMk/>
          <pc:sldMk cId="1363550568" sldId="310"/>
        </pc:sldMkLst>
      </pc:sldChg>
      <pc:sldChg chg="modSp mod ord">
        <pc:chgData name="anotos anotos" userId="e6ffb1bfec48bf90" providerId="LiveId" clId="{971E5F0D-ED10-416B-9065-F887E79E088E}" dt="2023-05-23T11:52:07.903" v="294" actId="1076"/>
        <pc:sldMkLst>
          <pc:docMk/>
          <pc:sldMk cId="2326047931" sldId="311"/>
        </pc:sldMkLst>
        <pc:graphicFrameChg chg="modGraphic">
          <ac:chgData name="anotos anotos" userId="e6ffb1bfec48bf90" providerId="LiveId" clId="{971E5F0D-ED10-416B-9065-F887E79E088E}" dt="2023-05-23T11:38:30.687" v="261" actId="20577"/>
          <ac:graphicFrameMkLst>
            <pc:docMk/>
            <pc:sldMk cId="2326047931" sldId="311"/>
            <ac:graphicFrameMk id="2" creationId="{5E9A6353-4691-13A3-BFEA-76E7E14696AD}"/>
          </ac:graphicFrameMkLst>
        </pc:graphicFrameChg>
        <pc:picChg chg="mod">
          <ac:chgData name="anotos anotos" userId="e6ffb1bfec48bf90" providerId="LiveId" clId="{971E5F0D-ED10-416B-9065-F887E79E088E}" dt="2023-05-23T11:52:07.903" v="294" actId="1076"/>
          <ac:picMkLst>
            <pc:docMk/>
            <pc:sldMk cId="2326047931" sldId="311"/>
            <ac:picMk id="5" creationId="{0B6A4E03-A2E2-1D38-F041-79637C6EB561}"/>
          </ac:picMkLst>
        </pc:picChg>
      </pc:sldChg>
      <pc:sldChg chg="modSp mod">
        <pc:chgData name="anotos anotos" userId="e6ffb1bfec48bf90" providerId="LiveId" clId="{971E5F0D-ED10-416B-9065-F887E79E088E}" dt="2023-05-23T11:55:37.867" v="321" actId="1076"/>
        <pc:sldMkLst>
          <pc:docMk/>
          <pc:sldMk cId="32677453" sldId="312"/>
        </pc:sldMkLst>
        <pc:spChg chg="mod">
          <ac:chgData name="anotos anotos" userId="e6ffb1bfec48bf90" providerId="LiveId" clId="{971E5F0D-ED10-416B-9065-F887E79E088E}" dt="2023-05-23T11:53:59.206" v="315" actId="14100"/>
          <ac:spMkLst>
            <pc:docMk/>
            <pc:sldMk cId="32677453" sldId="312"/>
            <ac:spMk id="4" creationId="{A9DD7B90-FA03-8A87-A392-6F6A12581A1F}"/>
          </ac:spMkLst>
        </pc:spChg>
        <pc:spChg chg="mod">
          <ac:chgData name="anotos anotos" userId="e6ffb1bfec48bf90" providerId="LiveId" clId="{971E5F0D-ED10-416B-9065-F887E79E088E}" dt="2023-05-23T11:54:07.402" v="317" actId="14100"/>
          <ac:spMkLst>
            <pc:docMk/>
            <pc:sldMk cId="32677453" sldId="312"/>
            <ac:spMk id="5" creationId="{AF24DFE2-B914-6E8D-463E-D64C330D8707}"/>
          </ac:spMkLst>
        </pc:spChg>
        <pc:spChg chg="mod">
          <ac:chgData name="anotos anotos" userId="e6ffb1bfec48bf90" providerId="LiveId" clId="{971E5F0D-ED10-416B-9065-F887E79E088E}" dt="2023-05-23T11:55:16.292" v="318" actId="14100"/>
          <ac:spMkLst>
            <pc:docMk/>
            <pc:sldMk cId="32677453" sldId="312"/>
            <ac:spMk id="16" creationId="{8C3B4712-95FD-8336-1E68-834208B447E0}"/>
          </ac:spMkLst>
        </pc:spChg>
        <pc:spChg chg="mod">
          <ac:chgData name="anotos anotos" userId="e6ffb1bfec48bf90" providerId="LiveId" clId="{971E5F0D-ED10-416B-9065-F887E79E088E}" dt="2023-05-23T11:55:37.867" v="321" actId="1076"/>
          <ac:spMkLst>
            <pc:docMk/>
            <pc:sldMk cId="32677453" sldId="312"/>
            <ac:spMk id="17" creationId="{AD8F2D56-E677-9915-4841-00D6B061A57D}"/>
          </ac:spMkLst>
        </pc:spChg>
        <pc:spChg chg="mod">
          <ac:chgData name="anotos anotos" userId="e6ffb1bfec48bf90" providerId="LiveId" clId="{971E5F0D-ED10-416B-9065-F887E79E088E}" dt="2023-05-23T11:55:30.316" v="320" actId="14100"/>
          <ac:spMkLst>
            <pc:docMk/>
            <pc:sldMk cId="32677453" sldId="312"/>
            <ac:spMk id="19" creationId="{9A453D56-9598-98DD-A010-6819FD804DDA}"/>
          </ac:spMkLst>
        </pc:spChg>
      </pc:sldChg>
      <pc:sldChg chg="delSp modSp mod ord">
        <pc:chgData name="anotos anotos" userId="e6ffb1bfec48bf90" providerId="LiveId" clId="{971E5F0D-ED10-416B-9065-F887E79E088E}" dt="2023-05-23T11:49:54.411" v="283" actId="14100"/>
        <pc:sldMkLst>
          <pc:docMk/>
          <pc:sldMk cId="2192327375" sldId="313"/>
        </pc:sldMkLst>
        <pc:spChg chg="mod">
          <ac:chgData name="anotos anotos" userId="e6ffb1bfec48bf90" providerId="LiveId" clId="{971E5F0D-ED10-416B-9065-F887E79E088E}" dt="2023-05-23T11:37:43.521" v="254" actId="20577"/>
          <ac:spMkLst>
            <pc:docMk/>
            <pc:sldMk cId="2192327375" sldId="313"/>
            <ac:spMk id="2" creationId="{AB9437A7-95B1-5437-5FB5-A7B3B94C5EEC}"/>
          </ac:spMkLst>
        </pc:spChg>
        <pc:spChg chg="del mod">
          <ac:chgData name="anotos anotos" userId="e6ffb1bfec48bf90" providerId="LiveId" clId="{971E5F0D-ED10-416B-9065-F887E79E088E}" dt="2023-05-23T10:58:29.379" v="133"/>
          <ac:spMkLst>
            <pc:docMk/>
            <pc:sldMk cId="2192327375" sldId="313"/>
            <ac:spMk id="3" creationId="{D30E0378-E8D7-6A91-DF54-15D594622B14}"/>
          </ac:spMkLst>
        </pc:spChg>
        <pc:graphicFrameChg chg="mod modGraphic">
          <ac:chgData name="anotos anotos" userId="e6ffb1bfec48bf90" providerId="LiveId" clId="{971E5F0D-ED10-416B-9065-F887E79E088E}" dt="2023-05-23T11:49:54.411" v="283" actId="14100"/>
          <ac:graphicFrameMkLst>
            <pc:docMk/>
            <pc:sldMk cId="2192327375" sldId="313"/>
            <ac:graphicFrameMk id="11" creationId="{06642FDD-F53E-27E2-FB44-66AD7D65F005}"/>
          </ac:graphicFrameMkLst>
        </pc:graphicFrameChg>
      </pc:sldChg>
      <pc:sldChg chg="modSp mod ord">
        <pc:chgData name="anotos anotos" userId="e6ffb1bfec48bf90" providerId="LiveId" clId="{971E5F0D-ED10-416B-9065-F887E79E088E}" dt="2023-05-23T11:35:26.166" v="235" actId="20577"/>
        <pc:sldMkLst>
          <pc:docMk/>
          <pc:sldMk cId="514028336" sldId="314"/>
        </pc:sldMkLst>
        <pc:graphicFrameChg chg="modGraphic">
          <ac:chgData name="anotos anotos" userId="e6ffb1bfec48bf90" providerId="LiveId" clId="{971E5F0D-ED10-416B-9065-F887E79E088E}" dt="2023-05-23T11:35:26.166" v="235" actId="20577"/>
          <ac:graphicFrameMkLst>
            <pc:docMk/>
            <pc:sldMk cId="514028336" sldId="314"/>
            <ac:graphicFrameMk id="11" creationId="{06642FDD-F53E-27E2-FB44-66AD7D65F005}"/>
          </ac:graphicFrameMkLst>
        </pc:graphicFrameChg>
      </pc:sldChg>
      <pc:sldChg chg="modSp mod ord">
        <pc:chgData name="anotos anotos" userId="e6ffb1bfec48bf90" providerId="LiveId" clId="{971E5F0D-ED10-416B-9065-F887E79E088E}" dt="2023-05-23T11:53:10.265" v="312" actId="20577"/>
        <pc:sldMkLst>
          <pc:docMk/>
          <pc:sldMk cId="2226988889" sldId="315"/>
        </pc:sldMkLst>
        <pc:graphicFrameChg chg="modGraphic">
          <ac:chgData name="anotos anotos" userId="e6ffb1bfec48bf90" providerId="LiveId" clId="{971E5F0D-ED10-416B-9065-F887E79E088E}" dt="2023-05-23T11:53:10.265" v="312" actId="20577"/>
          <ac:graphicFrameMkLst>
            <pc:docMk/>
            <pc:sldMk cId="2226988889" sldId="315"/>
            <ac:graphicFrameMk id="11" creationId="{06642FDD-F53E-27E2-FB44-66AD7D65F005}"/>
          </ac:graphicFrameMkLst>
        </pc:graphicFrameChg>
        <pc:picChg chg="mod">
          <ac:chgData name="anotos anotos" userId="e6ffb1bfec48bf90" providerId="LiveId" clId="{971E5F0D-ED10-416B-9065-F887E79E088E}" dt="2023-05-23T11:52:54.575" v="301" actId="1076"/>
          <ac:picMkLst>
            <pc:docMk/>
            <pc:sldMk cId="2226988889" sldId="315"/>
            <ac:picMk id="2" creationId="{DA792874-6C92-1037-6A34-B96C0003BB74}"/>
          </ac:picMkLst>
        </pc:picChg>
      </pc:sldChg>
      <pc:sldChg chg="ord">
        <pc:chgData name="anotos anotos" userId="e6ffb1bfec48bf90" providerId="LiveId" clId="{971E5F0D-ED10-416B-9065-F887E79E088E}" dt="2023-05-23T10:46:10.740" v="93"/>
        <pc:sldMkLst>
          <pc:docMk/>
          <pc:sldMk cId="2880138223" sldId="316"/>
        </pc:sldMkLst>
      </pc:sldChg>
      <pc:sldChg chg="addSp modSp mod ord">
        <pc:chgData name="anotos anotos" userId="e6ffb1bfec48bf90" providerId="LiveId" clId="{971E5F0D-ED10-416B-9065-F887E79E088E}" dt="2023-05-23T11:53:31.625" v="313" actId="1076"/>
        <pc:sldMkLst>
          <pc:docMk/>
          <pc:sldMk cId="2655288426" sldId="317"/>
        </pc:sldMkLst>
        <pc:spChg chg="add mod">
          <ac:chgData name="anotos anotos" userId="e6ffb1bfec48bf90" providerId="LiveId" clId="{971E5F0D-ED10-416B-9065-F887E79E088E}" dt="2023-05-23T10:58:59.004" v="144" actId="1076"/>
          <ac:spMkLst>
            <pc:docMk/>
            <pc:sldMk cId="2655288426" sldId="317"/>
            <ac:spMk id="4" creationId="{56648D72-041C-6BEB-0863-0EB42B9707EB}"/>
          </ac:spMkLst>
        </pc:spChg>
        <pc:graphicFrameChg chg="mod modGraphic">
          <ac:chgData name="anotos anotos" userId="e6ffb1bfec48bf90" providerId="LiveId" clId="{971E5F0D-ED10-416B-9065-F887E79E088E}" dt="2023-05-23T11:53:31.625" v="313" actId="1076"/>
          <ac:graphicFrameMkLst>
            <pc:docMk/>
            <pc:sldMk cId="2655288426" sldId="317"/>
            <ac:graphicFrameMk id="11" creationId="{06642FDD-F53E-27E2-FB44-66AD7D65F005}"/>
          </ac:graphicFrameMkLst>
        </pc:graphicFrameChg>
      </pc:sldChg>
      <pc:sldChg chg="modSp mod ord">
        <pc:chgData name="anotos anotos" userId="e6ffb1bfec48bf90" providerId="LiveId" clId="{971E5F0D-ED10-416B-9065-F887E79E088E}" dt="2023-05-23T11:48:39.438" v="278" actId="14100"/>
        <pc:sldMkLst>
          <pc:docMk/>
          <pc:sldMk cId="3101613680" sldId="318"/>
        </pc:sldMkLst>
        <pc:spChg chg="mod">
          <ac:chgData name="anotos anotos" userId="e6ffb1bfec48bf90" providerId="LiveId" clId="{971E5F0D-ED10-416B-9065-F887E79E088E}" dt="2023-05-23T11:48:39.438" v="278" actId="14100"/>
          <ac:spMkLst>
            <pc:docMk/>
            <pc:sldMk cId="3101613680" sldId="318"/>
            <ac:spMk id="3" creationId="{FEE64FFD-FAE5-610E-C3F3-FDBD48D2E3A8}"/>
          </ac:spMkLst>
        </pc:spChg>
        <pc:graphicFrameChg chg="mod modGraphic">
          <ac:chgData name="anotos anotos" userId="e6ffb1bfec48bf90" providerId="LiveId" clId="{971E5F0D-ED10-416B-9065-F887E79E088E}" dt="2023-05-23T11:48:25.222" v="277" actId="14100"/>
          <ac:graphicFrameMkLst>
            <pc:docMk/>
            <pc:sldMk cId="3101613680" sldId="318"/>
            <ac:graphicFrameMk id="2" creationId="{EF7F64A2-1543-1316-D8A4-0B84371AB2B0}"/>
          </ac:graphicFrameMkLst>
        </pc:graphicFrameChg>
      </pc:sldChg>
      <pc:sldChg chg="modSp mod">
        <pc:chgData name="anotos anotos" userId="e6ffb1bfec48bf90" providerId="LiveId" clId="{971E5F0D-ED10-416B-9065-F887E79E088E}" dt="2023-05-23T10:42:37.077" v="54" actId="20577"/>
        <pc:sldMkLst>
          <pc:docMk/>
          <pc:sldMk cId="799778660" sldId="320"/>
        </pc:sldMkLst>
        <pc:spChg chg="mod">
          <ac:chgData name="anotos anotos" userId="e6ffb1bfec48bf90" providerId="LiveId" clId="{971E5F0D-ED10-416B-9065-F887E79E088E}" dt="2023-05-23T10:42:29.148" v="52" actId="20577"/>
          <ac:spMkLst>
            <pc:docMk/>
            <pc:sldMk cId="799778660" sldId="320"/>
            <ac:spMk id="5" creationId="{06CEE516-1BCB-4838-0E83-42053BC3D1F6}"/>
          </ac:spMkLst>
        </pc:spChg>
        <pc:spChg chg="mod">
          <ac:chgData name="anotos anotos" userId="e6ffb1bfec48bf90" providerId="LiveId" clId="{971E5F0D-ED10-416B-9065-F887E79E088E}" dt="2023-05-23T10:42:26.477" v="51" actId="20577"/>
          <ac:spMkLst>
            <pc:docMk/>
            <pc:sldMk cId="799778660" sldId="320"/>
            <ac:spMk id="8" creationId="{00000000-0000-0000-0000-000000000000}"/>
          </ac:spMkLst>
        </pc:spChg>
        <pc:spChg chg="mod">
          <ac:chgData name="anotos anotos" userId="e6ffb1bfec48bf90" providerId="LiveId" clId="{971E5F0D-ED10-416B-9065-F887E79E088E}" dt="2023-05-23T10:42:22.244" v="50" actId="20577"/>
          <ac:spMkLst>
            <pc:docMk/>
            <pc:sldMk cId="799778660" sldId="320"/>
            <ac:spMk id="13" creationId="{9DD4D8BD-D4FA-CB11-31DA-2B153F64786A}"/>
          </ac:spMkLst>
        </pc:spChg>
        <pc:spChg chg="mod">
          <ac:chgData name="anotos anotos" userId="e6ffb1bfec48bf90" providerId="LiveId" clId="{971E5F0D-ED10-416B-9065-F887E79E088E}" dt="2023-05-23T10:42:31.358" v="53" actId="20577"/>
          <ac:spMkLst>
            <pc:docMk/>
            <pc:sldMk cId="799778660" sldId="320"/>
            <ac:spMk id="15" creationId="{6A49828A-1A75-584C-D16E-AEF5C556360C}"/>
          </ac:spMkLst>
        </pc:spChg>
        <pc:spChg chg="mod">
          <ac:chgData name="anotos anotos" userId="e6ffb1bfec48bf90" providerId="LiveId" clId="{971E5F0D-ED10-416B-9065-F887E79E088E}" dt="2023-05-23T10:42:37.077" v="54" actId="20577"/>
          <ac:spMkLst>
            <pc:docMk/>
            <pc:sldMk cId="799778660" sldId="320"/>
            <ac:spMk id="16" creationId="{B0981A1B-215F-CD52-56D0-396CF00D81BE}"/>
          </ac:spMkLst>
        </pc:spChg>
      </pc:sldChg>
      <pc:sldChg chg="del ord">
        <pc:chgData name="anotos anotos" userId="e6ffb1bfec48bf90" providerId="LiveId" clId="{971E5F0D-ED10-416B-9065-F887E79E088E}" dt="2023-05-23T10:59:25.692" v="145" actId="2696"/>
        <pc:sldMkLst>
          <pc:docMk/>
          <pc:sldMk cId="4099539506" sldId="322"/>
        </pc:sldMkLst>
      </pc:sldChg>
      <pc:sldChg chg="del ord">
        <pc:chgData name="anotos anotos" userId="e6ffb1bfec48bf90" providerId="LiveId" clId="{971E5F0D-ED10-416B-9065-F887E79E088E}" dt="2023-05-23T10:49:35.905" v="117" actId="2696"/>
        <pc:sldMkLst>
          <pc:docMk/>
          <pc:sldMk cId="594887129" sldId="323"/>
        </pc:sldMkLst>
      </pc:sldChg>
      <pc:sldChg chg="modSp mod">
        <pc:chgData name="anotos anotos" userId="e6ffb1bfec48bf90" providerId="LiveId" clId="{971E5F0D-ED10-416B-9065-F887E79E088E}" dt="2023-05-23T11:07:04.600" v="178" actId="1076"/>
        <pc:sldMkLst>
          <pc:docMk/>
          <pc:sldMk cId="3959813557" sldId="324"/>
        </pc:sldMkLst>
        <pc:spChg chg="mod">
          <ac:chgData name="anotos anotos" userId="e6ffb1bfec48bf90" providerId="LiveId" clId="{971E5F0D-ED10-416B-9065-F887E79E088E}" dt="2023-05-23T11:07:04.600" v="178" actId="1076"/>
          <ac:spMkLst>
            <pc:docMk/>
            <pc:sldMk cId="3959813557" sldId="324"/>
            <ac:spMk id="10" creationId="{00000000-0000-0000-0000-000000000000}"/>
          </ac:spMkLst>
        </pc:spChg>
        <pc:spChg chg="mod">
          <ac:chgData name="anotos anotos" userId="e6ffb1bfec48bf90" providerId="LiveId" clId="{971E5F0D-ED10-416B-9065-F887E79E088E}" dt="2023-05-23T11:05:53.263" v="169" actId="1076"/>
          <ac:spMkLst>
            <pc:docMk/>
            <pc:sldMk cId="3959813557" sldId="324"/>
            <ac:spMk id="15" creationId="{E5D0BCE8-776D-7CBA-6E03-68A7AD24158C}"/>
          </ac:spMkLst>
        </pc:spChg>
      </pc:sldChg>
      <pc:sldChg chg="modSp mod ord">
        <pc:chgData name="anotos anotos" userId="e6ffb1bfec48bf90" providerId="LiveId" clId="{971E5F0D-ED10-416B-9065-F887E79E088E}" dt="2023-05-23T11:27:53.452" v="224" actId="14100"/>
        <pc:sldMkLst>
          <pc:docMk/>
          <pc:sldMk cId="817470081" sldId="326"/>
        </pc:sldMkLst>
        <pc:spChg chg="mod">
          <ac:chgData name="anotos anotos" userId="e6ffb1bfec48bf90" providerId="LiveId" clId="{971E5F0D-ED10-416B-9065-F887E79E088E}" dt="2023-05-23T11:27:53.452" v="224" actId="14100"/>
          <ac:spMkLst>
            <pc:docMk/>
            <pc:sldMk cId="817470081" sldId="326"/>
            <ac:spMk id="26" creationId="{1639B3DB-F40D-53EA-F3CC-16667E22B886}"/>
          </ac:spMkLst>
        </pc:spChg>
      </pc:sldChg>
      <pc:sldChg chg="addSp delSp modSp add mod ord">
        <pc:chgData name="anotos anotos" userId="e6ffb1bfec48bf90" providerId="LiveId" clId="{971E5F0D-ED10-416B-9065-F887E79E088E}" dt="2023-05-23T11:12:44.261" v="213" actId="2711"/>
        <pc:sldMkLst>
          <pc:docMk/>
          <pc:sldMk cId="1389844172" sldId="327"/>
        </pc:sldMkLst>
        <pc:spChg chg="del">
          <ac:chgData name="anotos anotos" userId="e6ffb1bfec48bf90" providerId="LiveId" clId="{971E5F0D-ED10-416B-9065-F887E79E088E}" dt="2023-05-23T11:12:05.793" v="206" actId="478"/>
          <ac:spMkLst>
            <pc:docMk/>
            <pc:sldMk cId="1389844172" sldId="327"/>
            <ac:spMk id="5" creationId="{28742BCF-7125-6E9F-BA28-6C4164F3527A}"/>
          </ac:spMkLst>
        </pc:spChg>
        <pc:spChg chg="mod">
          <ac:chgData name="anotos anotos" userId="e6ffb1bfec48bf90" providerId="LiveId" clId="{971E5F0D-ED10-416B-9065-F887E79E088E}" dt="2023-05-23T11:11:15.191" v="187" actId="20577"/>
          <ac:spMkLst>
            <pc:docMk/>
            <pc:sldMk cId="1389844172" sldId="327"/>
            <ac:spMk id="6" creationId="{00000000-0000-0000-0000-000000000000}"/>
          </ac:spMkLst>
        </pc:spChg>
        <pc:spChg chg="mod">
          <ac:chgData name="anotos anotos" userId="e6ffb1bfec48bf90" providerId="LiveId" clId="{971E5F0D-ED10-416B-9065-F887E79E088E}" dt="2023-05-23T11:12:44.261" v="213" actId="2711"/>
          <ac:spMkLst>
            <pc:docMk/>
            <pc:sldMk cId="1389844172" sldId="327"/>
            <ac:spMk id="10" creationId="{00000000-0000-0000-0000-000000000000}"/>
          </ac:spMkLst>
        </pc:spChg>
        <pc:spChg chg="del mod">
          <ac:chgData name="anotos anotos" userId="e6ffb1bfec48bf90" providerId="LiveId" clId="{971E5F0D-ED10-416B-9065-F887E79E088E}" dt="2023-05-23T11:12:03.472" v="202"/>
          <ac:spMkLst>
            <pc:docMk/>
            <pc:sldMk cId="1389844172" sldId="327"/>
            <ac:spMk id="13" creationId="{B0D7EB67-41CF-03B8-D10B-467C0D5FB8AE}"/>
          </ac:spMkLst>
        </pc:spChg>
        <pc:spChg chg="del mod">
          <ac:chgData name="anotos anotos" userId="e6ffb1bfec48bf90" providerId="LiveId" clId="{971E5F0D-ED10-416B-9065-F887E79E088E}" dt="2023-05-23T11:12:03.472" v="204"/>
          <ac:spMkLst>
            <pc:docMk/>
            <pc:sldMk cId="1389844172" sldId="327"/>
            <ac:spMk id="14" creationId="{38002C70-A68D-54C2-B7AE-09637023861A}"/>
          </ac:spMkLst>
        </pc:spChg>
        <pc:spChg chg="del">
          <ac:chgData name="anotos anotos" userId="e6ffb1bfec48bf90" providerId="LiveId" clId="{971E5F0D-ED10-416B-9065-F887E79E088E}" dt="2023-05-23T11:12:07.851" v="208" actId="478"/>
          <ac:spMkLst>
            <pc:docMk/>
            <pc:sldMk cId="1389844172" sldId="327"/>
            <ac:spMk id="15" creationId="{E5D0BCE8-776D-7CBA-6E03-68A7AD24158C}"/>
          </ac:spMkLst>
        </pc:spChg>
        <pc:graphicFrameChg chg="del modGraphic">
          <ac:chgData name="anotos anotos" userId="e6ffb1bfec48bf90" providerId="LiveId" clId="{971E5F0D-ED10-416B-9065-F887E79E088E}" dt="2023-05-23T11:12:03.472" v="200" actId="478"/>
          <ac:graphicFrameMkLst>
            <pc:docMk/>
            <pc:sldMk cId="1389844172" sldId="327"/>
            <ac:graphicFrameMk id="2" creationId="{672379F4-E128-E1A2-235B-D7878C78382B}"/>
          </ac:graphicFrameMkLst>
        </pc:graphicFrameChg>
        <pc:graphicFrameChg chg="del modGraphic">
          <ac:chgData name="anotos anotos" userId="e6ffb1bfec48bf90" providerId="LiveId" clId="{971E5F0D-ED10-416B-9065-F887E79E088E}" dt="2023-05-23T11:12:04.793" v="205" actId="478"/>
          <ac:graphicFrameMkLst>
            <pc:docMk/>
            <pc:sldMk cId="1389844172" sldId="327"/>
            <ac:graphicFrameMk id="3" creationId="{FDE218FC-A2A7-4AFB-828D-D19B5711FBAF}"/>
          </ac:graphicFrameMkLst>
        </pc:graphicFrameChg>
        <pc:graphicFrameChg chg="del modGraphic">
          <ac:chgData name="anotos anotos" userId="e6ffb1bfec48bf90" providerId="LiveId" clId="{971E5F0D-ED10-416B-9065-F887E79E088E}" dt="2023-05-23T11:12:06.872" v="207" actId="478"/>
          <ac:graphicFrameMkLst>
            <pc:docMk/>
            <pc:sldMk cId="1389844172" sldId="327"/>
            <ac:graphicFrameMk id="7" creationId="{00000000-0000-0000-0000-000000000000}"/>
          </ac:graphicFrameMkLst>
        </pc:graphicFrameChg>
        <pc:picChg chg="add mod">
          <ac:chgData name="anotos anotos" userId="e6ffb1bfec48bf90" providerId="LiveId" clId="{971E5F0D-ED10-416B-9065-F887E79E088E}" dt="2023-05-23T11:12:21.728" v="210" actId="1076"/>
          <ac:picMkLst>
            <pc:docMk/>
            <pc:sldMk cId="1389844172" sldId="327"/>
            <ac:picMk id="8" creationId="{62555B13-B3BB-1D98-83F1-AEEEB5EFD494}"/>
          </ac:picMkLst>
        </pc:picChg>
      </pc:sldChg>
      <pc:sldChg chg="del ord">
        <pc:chgData name="anotos anotos" userId="e6ffb1bfec48bf90" providerId="LiveId" clId="{971E5F0D-ED10-416B-9065-F887E79E088E}" dt="2023-05-23T10:48:33.301" v="104" actId="2696"/>
        <pc:sldMkLst>
          <pc:docMk/>
          <pc:sldMk cId="2276593819" sldId="3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48" tIns="91848" rIns="91848" bIns="91848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8242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48" tIns="91848" rIns="91848" bIns="91848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2093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9727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0893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6220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820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055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6222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0056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3636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930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7829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3159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3438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0322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2453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15726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6699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52535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02878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95246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0842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78552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46018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39704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9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48" tIns="91848" rIns="91848" bIns="91848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892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24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9182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8368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7829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62" tIns="91862" rIns="91862" bIns="918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556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6e39c922ff_1_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g6e39c922ff_1_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g6e39c922ff_1_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6e39c922ff_1_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g6e39c922ff_1_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6e39c922ff_1_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6e39c922ff_1_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6e39c922ff_1_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6e39c922ff_1_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6e39c922ff_1_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g6e39c922ff_1_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g6e39c922ff_1_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6e39c922ff_1_2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g6e39c922ff_1_2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g6e39c922ff_1_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6e39c922ff_1_2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g6e39c922ff_1_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6e39c922ff_1_3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g6e39c922ff_1_3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g6e39c922ff_1_3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g6e39c922ff_1_3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6e39c922ff_1_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6e39c922ff_1_3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6e39c922ff_1_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6e39c922ff_1_4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g6e39c922ff_1_4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6e39c922ff_1_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6e39c922ff_1_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6e39c922ff_1_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6e39c922ff_1_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0.jp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2.jp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23.jp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29.jp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notosnn.ru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b="33983"/>
          <a:stretch/>
        </p:blipFill>
        <p:spPr>
          <a:xfrm>
            <a:off x="3806324" y="1303165"/>
            <a:ext cx="1454749" cy="98328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 txBox="1"/>
          <p:nvPr/>
        </p:nvSpPr>
        <p:spPr>
          <a:xfrm>
            <a:off x="447938" y="2047656"/>
            <a:ext cx="8171522" cy="22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2460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ctr">
              <a:buSzPts val="1800"/>
            </a:pPr>
            <a:r>
              <a:rPr lang="ru-RU" sz="1600" b="1" dirty="0">
                <a:solidFill>
                  <a:srgbClr val="002460"/>
                </a:solidFill>
                <a:latin typeface="Georgia"/>
                <a:ea typeface="Georgia"/>
                <a:cs typeface="Georgia"/>
                <a:sym typeface="Georgia"/>
              </a:rPr>
              <a:t>АВТОНОМНАЯ НЕКОММЕРЧЕСКАЯ ОРГАНИЗАЦИЯ</a:t>
            </a:r>
            <a:r>
              <a:rPr lang="ru" sz="3200" b="1" i="0" u="none" strike="noStrike" cap="none" dirty="0">
                <a:solidFill>
                  <a:srgbClr val="00246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lang="en-US" sz="3200" b="1" i="0" u="none" strike="noStrike" cap="none" dirty="0">
              <a:solidFill>
                <a:srgbClr val="0024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02460"/>
                </a:solidFill>
                <a:latin typeface="Georgia"/>
                <a:ea typeface="Georgia"/>
                <a:cs typeface="Georgia"/>
                <a:sym typeface="Georgia"/>
              </a:rPr>
              <a:t>«ОБЩЕСТВЕННОЕ САМОУПРАВЛЕНИЕ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02460"/>
                </a:solidFill>
                <a:latin typeface="Georgia"/>
                <a:ea typeface="Georgia"/>
                <a:cs typeface="Georgia"/>
                <a:sym typeface="Georgia"/>
              </a:rPr>
              <a:t>НИЖНЕГО НОВГОРОДА»</a:t>
            </a:r>
          </a:p>
        </p:txBody>
      </p:sp>
      <p:pic>
        <p:nvPicPr>
          <p:cNvPr id="4" name="Google Shape;139;p14" descr="C:\Users\soldatenkov\Desktop\4633_2.png"/>
          <p:cNvPicPr preferRelativeResize="0"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2060">
                <a:tint val="45000"/>
                <a:satMod val="400000"/>
              </a:srgbClr>
            </a:duotone>
            <a:lum bright="-40000"/>
          </a:blip>
          <a:srcRect l="15990" r="9392" b="10658"/>
          <a:stretch>
            <a:fillRect/>
          </a:stretch>
        </p:blipFill>
        <p:spPr bwMode="auto">
          <a:xfrm>
            <a:off x="3056723" y="164225"/>
            <a:ext cx="486196" cy="58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Google Shape;140;p14"/>
          <p:cNvSpPr txBox="1">
            <a:spLocks noChangeArrowheads="1"/>
          </p:cNvSpPr>
          <p:nvPr/>
        </p:nvSpPr>
        <p:spPr bwMode="auto">
          <a:xfrm>
            <a:off x="3606714" y="301510"/>
            <a:ext cx="2287423" cy="44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Playfair Display"/>
                <a:ea typeface="Playfair Display"/>
                <a:cs typeface="Playfair Display"/>
                <a:sym typeface="Helvetica Neue"/>
              </a:rPr>
              <a:t>АДМИНИСТРАЦИЯ ГОРОДА </a:t>
            </a:r>
          </a:p>
          <a:p>
            <a:pPr>
              <a:buClr>
                <a:srgbClr val="000000"/>
              </a:buClr>
              <a:buSzPts val="1200"/>
              <a:buFont typeface="Arial" charset="0"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Playfair Display"/>
                <a:ea typeface="Playfair Display"/>
                <a:cs typeface="Playfair Display"/>
                <a:sym typeface="Helvetica Neue"/>
              </a:rPr>
              <a:t>НИЖНЕГО НОВГОРОДА</a:t>
            </a:r>
            <a:endParaRPr lang="ru-RU" altLang="ru-RU" sz="1200" b="1" dirty="0">
              <a:solidFill>
                <a:srgbClr val="002060"/>
              </a:solidFill>
              <a:latin typeface="Playfair Display"/>
              <a:ea typeface="Playfair Display"/>
              <a:cs typeface="Playfair Display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53BEE1-BD14-46DD-9908-922525D00791}"/>
              </a:ext>
            </a:extLst>
          </p:cNvPr>
          <p:cNvSpPr txBox="1"/>
          <p:nvPr/>
        </p:nvSpPr>
        <p:spPr>
          <a:xfrm>
            <a:off x="0" y="434715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 2023 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612A5F-10AD-AAEB-C3C6-6BCEC8EF57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ru"/>
          </a:p>
        </p:txBody>
      </p:sp>
      <p:sp>
        <p:nvSpPr>
          <p:cNvPr id="6" name="Google Shape;144;p14">
            <a:extLst>
              <a:ext uri="{FF2B5EF4-FFF2-40B4-BE49-F238E27FC236}">
                <a16:creationId xmlns:a16="http://schemas.microsoft.com/office/drawing/2014/main" id="{D0E9D9C7-D776-86B9-B598-E49A169ED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3457" y="412302"/>
            <a:ext cx="723582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i="0" strike="noStrike" cap="none" dirty="0">
                <a:solidFill>
                  <a:srgbClr val="002060"/>
                </a:solidFill>
                <a:latin typeface="Century Gothic" pitchFamily="34" charset="0"/>
                <a:ea typeface="Georgia"/>
                <a:cs typeface="Georgia"/>
                <a:sym typeface="Georgia"/>
              </a:rPr>
              <a:t>СОСЕДСКИЕ ЦЕНТРЫ НОВОГО ФОРМАТА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8A68B9-8FF7-4252-AB6E-2B210E3B1BA8}"/>
              </a:ext>
            </a:extLst>
          </p:cNvPr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Google Shape;95;p2">
            <a:extLst>
              <a:ext uri="{FF2B5EF4-FFF2-40B4-BE49-F238E27FC236}">
                <a16:creationId xmlns:a16="http://schemas.microsoft.com/office/drawing/2014/main" id="{9AD6F69D-405B-4FEB-D219-762478785D3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BB343D-0025-AEAD-4050-14EAA7678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930" y="1749987"/>
            <a:ext cx="1045533" cy="51908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6F8F86C-5E5A-0FE5-7F1D-0CAC0CBC44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106" y="812371"/>
            <a:ext cx="7555157" cy="4249777"/>
          </a:xfrm>
          <a:prstGeom prst="rect">
            <a:avLst/>
          </a:prstGeom>
        </p:spPr>
      </p:pic>
      <p:sp>
        <p:nvSpPr>
          <p:cNvPr id="5" name="Номер слайда 20">
            <a:extLst>
              <a:ext uri="{FF2B5EF4-FFF2-40B4-BE49-F238E27FC236}">
                <a16:creationId xmlns:a16="http://schemas.microsoft.com/office/drawing/2014/main" id="{D44B66DA-3DC6-BDBA-CC33-AD52A30839E8}"/>
              </a:ext>
            </a:extLst>
          </p:cNvPr>
          <p:cNvSpPr txBox="1">
            <a:spLocks/>
          </p:cNvSpPr>
          <p:nvPr/>
        </p:nvSpPr>
        <p:spPr>
          <a:xfrm>
            <a:off x="8416116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10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498725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>
                <a:latin typeface="+mn-lt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ru">
              <a:latin typeface="+mn-lt"/>
            </a:endParaRPr>
          </a:p>
        </p:txBody>
      </p:sp>
      <p:sp>
        <p:nvSpPr>
          <p:cNvPr id="5" name="Google Shape;74;p7"/>
          <p:cNvSpPr txBox="1">
            <a:spLocks noGrp="1"/>
          </p:cNvSpPr>
          <p:nvPr>
            <p:ph type="title"/>
          </p:nvPr>
        </p:nvSpPr>
        <p:spPr>
          <a:xfrm>
            <a:off x="271731" y="346641"/>
            <a:ext cx="7294917" cy="50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2600"/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Georgia"/>
                <a:cs typeface="Georgia"/>
                <a:sym typeface="Georgia"/>
              </a:rPr>
              <a:t>ПРОЕКТНАЯ И СОБЫТИЙНАЯ ДЕЯТЕЛЬНОСТЬ </a:t>
            </a:r>
            <a:br>
              <a:rPr lang="ru-RU" sz="2000" b="1" dirty="0">
                <a:solidFill>
                  <a:srgbClr val="002060"/>
                </a:solidFill>
                <a:latin typeface="+mn-lt"/>
                <a:ea typeface="Georgia"/>
                <a:cs typeface="Georgia"/>
                <a:sym typeface="Georgia"/>
              </a:rPr>
            </a:br>
            <a:r>
              <a:rPr lang="ru-RU" sz="2000" b="1" dirty="0">
                <a:solidFill>
                  <a:srgbClr val="002060"/>
                </a:solidFill>
                <a:latin typeface="+mn-lt"/>
                <a:ea typeface="Georgia"/>
                <a:cs typeface="Georgia"/>
                <a:sym typeface="Georgia"/>
              </a:rPr>
              <a:t>В 2022 ГОДУ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678D9C8-329F-4977-96E6-297491DFB3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394125"/>
              </p:ext>
            </p:extLst>
          </p:nvPr>
        </p:nvGraphicFramePr>
        <p:xfrm>
          <a:off x="1148508" y="1620344"/>
          <a:ext cx="656947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6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35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1174D00-35F3-4A29-B3EB-07D48B74863A}"/>
              </a:ext>
            </a:extLst>
          </p:cNvPr>
          <p:cNvSpPr txBox="1"/>
          <p:nvPr/>
        </p:nvSpPr>
        <p:spPr>
          <a:xfrm>
            <a:off x="1890147" y="1710147"/>
            <a:ext cx="6747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+mn-lt"/>
              </a:rPr>
              <a:t>ОБЩЕГОРОДСКИХ ПРОЕКТОВ</a:t>
            </a:r>
          </a:p>
        </p:txBody>
      </p:sp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495BFB93-8880-413B-9454-3C0B5F533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621591"/>
              </p:ext>
            </p:extLst>
          </p:nvPr>
        </p:nvGraphicFramePr>
        <p:xfrm>
          <a:off x="243834" y="3706466"/>
          <a:ext cx="156162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1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&gt;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80 000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6FE44524-7DD2-4DA7-91AA-8C8102A57E37}"/>
              </a:ext>
            </a:extLst>
          </p:cNvPr>
          <p:cNvSpPr txBox="1"/>
          <p:nvPr/>
        </p:nvSpPr>
        <p:spPr>
          <a:xfrm>
            <a:off x="1890147" y="3713063"/>
            <a:ext cx="4112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+mn-lt"/>
              </a:rPr>
              <a:t>УЧАСТНИКОВ МЕРОПРИЯТИЙ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E87BD9-2207-3178-B9A1-1B125477791D}"/>
              </a:ext>
            </a:extLst>
          </p:cNvPr>
          <p:cNvSpPr txBox="1"/>
          <p:nvPr/>
        </p:nvSpPr>
        <p:spPr>
          <a:xfrm>
            <a:off x="1890147" y="2756246"/>
            <a:ext cx="6747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+mn-lt"/>
              </a:rPr>
              <a:t>МЕРОПРИЯТИЙ В РАМКАХ ПРОЕКТОВ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8669F07-0BBA-B92D-2E5B-42216363D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411691"/>
              </p:ext>
            </p:extLst>
          </p:nvPr>
        </p:nvGraphicFramePr>
        <p:xfrm>
          <a:off x="491560" y="2663405"/>
          <a:ext cx="1313895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3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&gt;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4 000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521324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376378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«ВСЕМ ДВОРОМ» </a:t>
            </a:r>
            <a:endParaRPr lang="ru-RU"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906101"/>
              </p:ext>
            </p:extLst>
          </p:nvPr>
        </p:nvGraphicFramePr>
        <p:xfrm>
          <a:off x="3913331" y="824605"/>
          <a:ext cx="3916772" cy="2926080"/>
        </p:xfrm>
        <a:graphic>
          <a:graphicData uri="http://schemas.openxmlformats.org/drawingml/2006/table">
            <a:tbl>
              <a:tblPr firstRow="1" bandRow="1"/>
              <a:tblGrid>
                <a:gridCol w="3916772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480605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СЕРИЯ ДВОРОВЫХ ПРАЗДНИКОВ ДЛЯ ВСЕХ ПОКОЛЕНИЙ С ЯРКОЙ КОНЦЕРТНОЙ ПРОГРАММОЙ, АНИМАЦИЕЙ ДЛЯ ДЕТЕЙ, ВИКТОРИНАМИ И КОНКУРСАМИ С ПРИЗАМИ. ПРИВЛЕЧЕНИЕ ЖИТЕЛЕЙ К ДЕЯТЕЛЬНОСТИ ТОС И СОСЕДСКИХ ЦЕНТРОВ.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14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КОЛИЧЕСТВО ПЛОЩАДОК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575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80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4CBC896-5730-F523-7200-B8B263386F1A}"/>
              </a:ext>
            </a:extLst>
          </p:cNvPr>
          <p:cNvSpPr txBox="1"/>
          <p:nvPr/>
        </p:nvSpPr>
        <p:spPr>
          <a:xfrm>
            <a:off x="3913331" y="3903396"/>
            <a:ext cx="39924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В 2022 году проведено </a:t>
            </a:r>
            <a:r>
              <a:rPr lang="ru-RU" sz="2400" b="1" dirty="0">
                <a:solidFill>
                  <a:srgbClr val="002060"/>
                </a:solidFill>
              </a:rPr>
              <a:t>85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мероприятий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</a:p>
          <a:p>
            <a:r>
              <a:rPr lang="ru-RU" b="1" dirty="0">
                <a:solidFill>
                  <a:schemeClr val="tx1"/>
                </a:solidFill>
              </a:rPr>
              <a:t>привлечено </a:t>
            </a:r>
            <a:r>
              <a:rPr lang="ru-RU" sz="2400" b="1" dirty="0">
                <a:solidFill>
                  <a:srgbClr val="002060"/>
                </a:solidFill>
              </a:rPr>
              <a:t>20 000 </a:t>
            </a:r>
            <a:r>
              <a:rPr lang="ru-RU" b="1" dirty="0">
                <a:solidFill>
                  <a:srgbClr val="002060"/>
                </a:solidFill>
              </a:rPr>
              <a:t>человек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AD885C4C-0BD3-74C5-3612-0EE5519728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053" r="8780" b="25870"/>
          <a:stretch/>
        </p:blipFill>
        <p:spPr>
          <a:xfrm>
            <a:off x="134514" y="894249"/>
            <a:ext cx="3640861" cy="30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4668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ru" dirty="0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768055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«КИНОДВОРИК» </a:t>
            </a:r>
            <a:endParaRPr lang="ru-RU"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77674"/>
              </p:ext>
            </p:extLst>
          </p:nvPr>
        </p:nvGraphicFramePr>
        <p:xfrm>
          <a:off x="4040372" y="1132173"/>
          <a:ext cx="3789731" cy="2582134"/>
        </p:xfrm>
        <a:graphic>
          <a:graphicData uri="http://schemas.openxmlformats.org/drawingml/2006/table">
            <a:tbl>
              <a:tblPr firstRow="1" bandRow="1"/>
              <a:tblGrid>
                <a:gridCol w="3789731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1417025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ОРГАНИЗАЦИЯ УЛИЧНЫХ КИНОПОКАЗОВ НА ДВОРОВЫХ ПЛОЩАДКАХ ТОС И СОСЕДСКИХ ЦЕНТРОВ С ЦЕЛЬЮ ВОЗРОЖДЕНИЯ ТРАДИЦИЙ ДОБРОСОСЕДСТВА.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314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КОЛИЧЕСТВО ПЛОЩАДОК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8502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80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E7868-D0E3-2210-2B83-ACF8CBC725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18" r="7053"/>
          <a:stretch/>
        </p:blipFill>
        <p:spPr>
          <a:xfrm>
            <a:off x="149549" y="1132173"/>
            <a:ext cx="3753767" cy="29770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EAB020-38E2-A833-40AA-C99B34CF3B81}"/>
              </a:ext>
            </a:extLst>
          </p:cNvPr>
          <p:cNvSpPr txBox="1"/>
          <p:nvPr/>
        </p:nvSpPr>
        <p:spPr>
          <a:xfrm>
            <a:off x="3989826" y="3832220"/>
            <a:ext cx="39924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В 2022 году проведено </a:t>
            </a:r>
            <a:r>
              <a:rPr lang="ru-RU" sz="2400" b="1" dirty="0">
                <a:solidFill>
                  <a:srgbClr val="002060"/>
                </a:solidFill>
              </a:rPr>
              <a:t>85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мероприятий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</a:p>
          <a:p>
            <a:r>
              <a:rPr lang="ru-RU" b="1" dirty="0">
                <a:solidFill>
                  <a:schemeClr val="tx1"/>
                </a:solidFill>
              </a:rPr>
              <a:t>привлечено </a:t>
            </a:r>
            <a:r>
              <a:rPr lang="ru-RU" sz="2400" b="1" dirty="0">
                <a:solidFill>
                  <a:srgbClr val="002060"/>
                </a:solidFill>
              </a:rPr>
              <a:t>20 000 </a:t>
            </a:r>
            <a:r>
              <a:rPr lang="ru-RU" b="1" dirty="0">
                <a:solidFill>
                  <a:srgbClr val="002060"/>
                </a:solidFill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45203013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768055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«НОВЫЙ ГОД В КАЖДЫЙ ДВОР» </a:t>
            </a:r>
            <a:endParaRPr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520228"/>
              </p:ext>
            </p:extLst>
          </p:nvPr>
        </p:nvGraphicFramePr>
        <p:xfrm>
          <a:off x="4376249" y="976866"/>
          <a:ext cx="3440820" cy="3048000"/>
        </p:xfrm>
        <a:graphic>
          <a:graphicData uri="http://schemas.openxmlformats.org/drawingml/2006/table">
            <a:tbl>
              <a:tblPr firstRow="1" bandRow="1"/>
              <a:tblGrid>
                <a:gridCol w="3440820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407392">
                <a:tc>
                  <a:txBody>
                    <a:bodyPr/>
                    <a:lstStyle/>
                    <a:p>
                      <a:r>
                        <a:rPr lang="ru-RU" dirty="0"/>
                        <a:t>СЕРИЯ НОВОГОДНИХ ПРАЗДНИКОВ ДЛЯ ДЕТЕЙ И ИХ РОДИТЕЛЕЙ НА ДВОРОВЫХ ТЕРРИТОРИЯХ.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14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ПЛОЩАДКИ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575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       24           24</a:t>
                      </a:r>
                      <a:endParaRPr kumimoji="0" lang="ru-RU" sz="1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(декабрь 2022)                  (январь 2023)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ОХВАТ  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5092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          8 000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                                    человек </a:t>
                      </a: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6273459"/>
                  </a:ext>
                </a:extLst>
              </a:tr>
            </a:tbl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2FA139-516D-C29D-3ECB-A9116F64CC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29" r="13631"/>
          <a:stretch/>
        </p:blipFill>
        <p:spPr>
          <a:xfrm>
            <a:off x="149550" y="1045999"/>
            <a:ext cx="3996834" cy="341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1011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768055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</a:t>
            </a:r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МАСЛЕНИЦА ВО ДВОРЕ</a:t>
            </a:r>
            <a:r>
              <a:rPr lang="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» </a:t>
            </a:r>
            <a:endParaRPr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904349"/>
              </p:ext>
            </p:extLst>
          </p:nvPr>
        </p:nvGraphicFramePr>
        <p:xfrm>
          <a:off x="4669081" y="1039774"/>
          <a:ext cx="3161022" cy="3474720"/>
        </p:xfrm>
        <a:graphic>
          <a:graphicData uri="http://schemas.openxmlformats.org/drawingml/2006/table">
            <a:tbl>
              <a:tblPr firstRow="1" bandRow="1"/>
              <a:tblGrid>
                <a:gridCol w="3161022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480605">
                <a:tc>
                  <a:txBody>
                    <a:bodyPr/>
                    <a:lstStyle/>
                    <a:p>
                      <a:r>
                        <a:rPr lang="ru-RU" dirty="0"/>
                        <a:t>ПРАЗДНИЧНЫЕ ГУЛЯНИЯ</a:t>
                      </a:r>
                    </a:p>
                    <a:p>
                      <a:r>
                        <a:rPr lang="ru-RU" dirty="0"/>
                        <a:t>НА ДВОРОВЫХ ТЕРРИТОРИЯХ С ТРАДИЦИОННЫМИ ЗАБАВАМИ И КОНКУРСАМИ, УГОЩЕНИЕМ БЛИНАМИ.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14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ПЛОЩАДКИ  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575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48          8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                                  районов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ДАТЫ ПРОВЕДЕНИЯ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5092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23-26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февраля </a:t>
                      </a: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6273459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98A6E3-843A-9B21-F4EB-0C8555C647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70" t="16032" r="9515"/>
          <a:stretch/>
        </p:blipFill>
        <p:spPr>
          <a:xfrm>
            <a:off x="132843" y="1039774"/>
            <a:ext cx="4342077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0855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ru" dirty="0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768055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«ИГРАЕМ ВМЕСТЕ» </a:t>
            </a:r>
            <a:endParaRPr lang="ru-RU"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198567"/>
              </p:ext>
            </p:extLst>
          </p:nvPr>
        </p:nvGraphicFramePr>
        <p:xfrm>
          <a:off x="4102964" y="824604"/>
          <a:ext cx="3727139" cy="2712493"/>
        </p:xfrm>
        <a:graphic>
          <a:graphicData uri="http://schemas.openxmlformats.org/drawingml/2006/table">
            <a:tbl>
              <a:tblPr firstRow="1" bandRow="1"/>
              <a:tblGrid>
                <a:gridCol w="3727139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1488563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ВОЗРОЖДЕНИЕ КУЛЬТУРЫ ДВОРОВЫХ ИГР ДЛЯ ПРОВЕДЕНИЯ СОВМЕСТНОГО ДОСУГА И ФОРМИРОВАНИЯ ДРУЖЕСТВЕННОЙ АТМОСФЕРЫ МЕЖДУ ДЕТЬМИ И ПОДРОСТКАМИ.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330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КОЛИЧЕСТВО ПЛОЩАДОК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8931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24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63E6D9-9182-BE49-8349-42C5E28878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82" r="7766"/>
          <a:stretch/>
        </p:blipFill>
        <p:spPr>
          <a:xfrm>
            <a:off x="99952" y="824605"/>
            <a:ext cx="3871284" cy="36106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688399-FB1C-5114-AF6B-2B046752CCDA}"/>
              </a:ext>
            </a:extLst>
          </p:cNvPr>
          <p:cNvSpPr txBox="1"/>
          <p:nvPr/>
        </p:nvSpPr>
        <p:spPr>
          <a:xfrm>
            <a:off x="3989826" y="3604243"/>
            <a:ext cx="39924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В 2022 году проведено </a:t>
            </a:r>
            <a:r>
              <a:rPr lang="ru-RU" sz="2400" b="1" dirty="0">
                <a:solidFill>
                  <a:srgbClr val="002060"/>
                </a:solidFill>
              </a:rPr>
              <a:t>18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мероприятий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</a:p>
          <a:p>
            <a:r>
              <a:rPr lang="ru-RU" b="1" dirty="0">
                <a:solidFill>
                  <a:schemeClr val="tx1"/>
                </a:solidFill>
              </a:rPr>
              <a:t>привлечено </a:t>
            </a:r>
            <a:r>
              <a:rPr lang="ru-RU" sz="2400" b="1" dirty="0">
                <a:solidFill>
                  <a:srgbClr val="002060"/>
                </a:solidFill>
              </a:rPr>
              <a:t>1 900 </a:t>
            </a:r>
            <a:r>
              <a:rPr lang="ru-RU" b="1" dirty="0">
                <a:solidFill>
                  <a:srgbClr val="002060"/>
                </a:solidFill>
              </a:rPr>
              <a:t>детей</a:t>
            </a:r>
          </a:p>
        </p:txBody>
      </p:sp>
    </p:spTree>
    <p:extLst>
      <p:ext uri="{BB962C8B-B14F-4D97-AF65-F5344CB8AC3E}">
        <p14:creationId xmlns:p14="http://schemas.microsoft.com/office/powerpoint/2010/main" val="58671701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768055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«УРОКИ ЖИВОЙ ИСТОРИИ» </a:t>
            </a:r>
            <a:endParaRPr lang="ru-RU" dirty="0">
              <a:latin typeface="+mn-lt"/>
            </a:endParaRPr>
          </a:p>
        </p:txBody>
      </p:sp>
      <p:graphicFrame>
        <p:nvGraphicFramePr>
          <p:cNvPr id="3" name="Таблица 11">
            <a:extLst>
              <a:ext uri="{FF2B5EF4-FFF2-40B4-BE49-F238E27FC236}">
                <a16:creationId xmlns:a16="http://schemas.microsoft.com/office/drawing/2014/main" id="{03B64092-8347-FE53-2209-48C6739E7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820030"/>
              </p:ext>
            </p:extLst>
          </p:nvPr>
        </p:nvGraphicFramePr>
        <p:xfrm>
          <a:off x="4250028" y="1030469"/>
          <a:ext cx="3580075" cy="2773680"/>
        </p:xfrm>
        <a:graphic>
          <a:graphicData uri="http://schemas.openxmlformats.org/drawingml/2006/table">
            <a:tbl>
              <a:tblPr firstRow="1" bandRow="1"/>
              <a:tblGrid>
                <a:gridCol w="3580075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480605">
                <a:tc>
                  <a:txBody>
                    <a:bodyPr/>
                    <a:lstStyle/>
                    <a:p>
                      <a:r>
                        <a:rPr lang="ru-RU" dirty="0"/>
                        <a:t>ИММЕРСИВНОЕ ТЕАТРАЛЬНОЕ ПРЕДСТАВЛЕНИЕ ПАТРИОТИЧЕСКОЙ НАПРАВЛЕННОСТИ ДЛЯ ДЕТЕЙ И ПОДРОСТКОВ В ОБРАЗОВАТЕЛЬНЫХ И КУЛЬТУРНЫХ УЧРЕЖДЕНИЯХ ГОРОДА.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14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РЕАЛИЗАЦИЯ  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575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20 </a:t>
                      </a: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представлений</a:t>
                      </a: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 (февраль-май)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EF96EAD-9F18-DE27-F3CD-B1C99603CF48}"/>
              </a:ext>
            </a:extLst>
          </p:cNvPr>
          <p:cNvSpPr txBox="1"/>
          <p:nvPr/>
        </p:nvSpPr>
        <p:spPr>
          <a:xfrm>
            <a:off x="4250028" y="3896719"/>
            <a:ext cx="367068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В 2022 ГОДУ проведено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18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представлений</a:t>
            </a:r>
            <a:r>
              <a:rPr lang="ru-RU" b="1" dirty="0">
                <a:solidFill>
                  <a:schemeClr val="tx1"/>
                </a:solidFill>
              </a:rPr>
              <a:t>,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512 </a:t>
            </a:r>
            <a:r>
              <a:rPr lang="ru-RU" b="1" dirty="0">
                <a:solidFill>
                  <a:srgbClr val="002060"/>
                </a:solidFill>
              </a:rPr>
              <a:t>участников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8D7B8B-808A-1ADB-FD55-1E7964B815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87" t="9765" r="21299" b="4127"/>
          <a:stretch/>
        </p:blipFill>
        <p:spPr>
          <a:xfrm>
            <a:off x="149550" y="1039774"/>
            <a:ext cx="3962989" cy="320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047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629319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«ЖИВЫЕ УРОКИ РЕМЕСЛА»</a:t>
            </a:r>
            <a:endParaRPr lang="ru-RU" dirty="0">
              <a:latin typeface="+mn-lt"/>
            </a:endParaRPr>
          </a:p>
        </p:txBody>
      </p:sp>
      <p:graphicFrame>
        <p:nvGraphicFramePr>
          <p:cNvPr id="2" name="Таблица 11">
            <a:extLst>
              <a:ext uri="{FF2B5EF4-FFF2-40B4-BE49-F238E27FC236}">
                <a16:creationId xmlns:a16="http://schemas.microsoft.com/office/drawing/2014/main" id="{EF7F64A2-1543-1316-D8A4-0B84371AB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203842"/>
              </p:ext>
            </p:extLst>
          </p:nvPr>
        </p:nvGraphicFramePr>
        <p:xfrm>
          <a:off x="4167963" y="897701"/>
          <a:ext cx="3662141" cy="3078480"/>
        </p:xfrm>
        <a:graphic>
          <a:graphicData uri="http://schemas.openxmlformats.org/drawingml/2006/table">
            <a:tbl>
              <a:tblPr firstRow="1" bandRow="1"/>
              <a:tblGrid>
                <a:gridCol w="3662141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480605">
                <a:tc>
                  <a:txBody>
                    <a:bodyPr/>
                    <a:lstStyle/>
                    <a:p>
                      <a:r>
                        <a:rPr lang="ru-RU" dirty="0"/>
                        <a:t>МАСТЕР-КЛАССЫ ПО РУССКИМ РЕМЕСЛАМ ДЛЯ СЕМЕЙ БЕЖЕНЦЕВ ИЗ ДНР И ЛНР, ДЕТЕЙ МОБИЛИЗОВАННЫХ, ДЕТЕЙ С ОВЗ В СОСЕДСКИХ ЦЕНТРАХ ГОРОДА.</a:t>
                      </a:r>
                    </a:p>
                    <a:p>
                      <a:endParaRPr lang="ru-RU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СОСЕДСКИЕ ЦЕНТРЫ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Ул. Пермякова,16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Ул. Должанская,1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Ул. Усилова, 2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/</a:t>
                      </a: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Ул. 40 лет Победы,4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Ул. Бульвар Юбилейный,8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EE64FFD-FAE5-610E-C3F3-FDBD48D2E3A8}"/>
              </a:ext>
            </a:extLst>
          </p:cNvPr>
          <p:cNvSpPr txBox="1"/>
          <p:nvPr/>
        </p:nvSpPr>
        <p:spPr>
          <a:xfrm>
            <a:off x="4167963" y="4135218"/>
            <a:ext cx="37906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ПАРТНЕР</a:t>
            </a:r>
          </a:p>
          <a:p>
            <a:r>
              <a:rPr lang="ru-RU" b="1" dirty="0">
                <a:solidFill>
                  <a:srgbClr val="002060"/>
                </a:solidFill>
              </a:rPr>
              <a:t>РОО «Палата ремесел Нижегородской области»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C4E789-5032-6060-7445-A41AC861E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80" y="939269"/>
            <a:ext cx="3606973" cy="360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1368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768055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«БОУЛИНГ ТУРНИР ТОС» </a:t>
            </a:r>
            <a:endParaRPr lang="ru-RU"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480260"/>
              </p:ext>
            </p:extLst>
          </p:nvPr>
        </p:nvGraphicFramePr>
        <p:xfrm>
          <a:off x="4106155" y="958577"/>
          <a:ext cx="3595411" cy="3352800"/>
        </p:xfrm>
        <a:graphic>
          <a:graphicData uri="http://schemas.openxmlformats.org/drawingml/2006/table">
            <a:tbl>
              <a:tblPr firstRow="1" bandRow="1"/>
              <a:tblGrid>
                <a:gridCol w="3595411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480605">
                <a:tc>
                  <a:txBody>
                    <a:bodyPr/>
                    <a:lstStyle/>
                    <a:p>
                      <a:r>
                        <a:rPr lang="ru-RU" dirty="0"/>
                        <a:t>ОРГАНИЗАЦИЯ СОРЕВНОВАНИЙ ПО БОУЛИНГУ ДЛЯ КОМАНД ТОС И СОСЕДСКИХ ЦЕНТРОВ.</a:t>
                      </a:r>
                    </a:p>
                    <a:p>
                      <a:r>
                        <a:rPr lang="ru-RU" dirty="0"/>
                        <a:t>СОРЕВНОВАНИЯ ПРОВОДЯТСЯ В НЕСКОЛЬКО ЭТАПОВ: В КАЖДОМ ИЗ  РАЙОНОВ ОПРЕДЕЛЯЮСЯ КОМАНДЫ-ПОБЕДИТЕЛИ, КОТОРЫЕ СОРЕВНУЮТСЯ МЕЖДУ СОБОЙ В ГОРОДСКОМ ЭТАПЕ ТУРНИРА.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14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КОЛИЧЕСТВО МЕРОПРИЯТИЙ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5759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8          1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районных этапов     городской этап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0B2E7C-682A-9DA4-D346-32D2FA69FC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r="19309"/>
          <a:stretch/>
        </p:blipFill>
        <p:spPr>
          <a:xfrm>
            <a:off x="197422" y="1031893"/>
            <a:ext cx="3661795" cy="32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2833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53F08A-D839-4F1B-825D-8AB521D3055C}"/>
              </a:ext>
            </a:extLst>
          </p:cNvPr>
          <p:cNvSpPr txBox="1"/>
          <p:nvPr/>
        </p:nvSpPr>
        <p:spPr>
          <a:xfrm>
            <a:off x="263457" y="323501"/>
            <a:ext cx="55473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АНО «ОБЩЕСТВЕННОЕ САМОУПРАВЛЕНИЕ НИЖНЕГО НОВГОРОДА»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7D494AF-7457-4249-A21B-1DDA7222A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153" y="3054752"/>
            <a:ext cx="1859717" cy="19741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267B44-6CBB-1839-E225-49ADD5C628BE}"/>
              </a:ext>
            </a:extLst>
          </p:cNvPr>
          <p:cNvSpPr txBox="1"/>
          <p:nvPr/>
        </p:nvSpPr>
        <p:spPr>
          <a:xfrm>
            <a:off x="263457" y="1807629"/>
            <a:ext cx="62883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1"/>
                </a:solidFill>
              </a:rPr>
              <a:t>УЧРЕЖДЕНА В 2019 ГОДУ АДМИНИСТРАЦИЕЙ ГОРОДА КАК РЕСУРСНЫЙ ЦЕНТР ПО КООРДИНАЦИИ И ПОДДЕРЖКЕ ДЕЯТЕЛЬНОСТИ ТОС И ИНИЦИАТИВ АКТИВНЫХ ЖИТЕЛЕЙ. </a:t>
            </a:r>
          </a:p>
        </p:txBody>
      </p:sp>
    </p:spTree>
    <p:extLst>
      <p:ext uri="{BB962C8B-B14F-4D97-AF65-F5344CB8AC3E}">
        <p14:creationId xmlns:p14="http://schemas.microsoft.com/office/powerpoint/2010/main" val="3267927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7192" y="7088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768055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«СПАРТАКИАДА ТОС» </a:t>
            </a:r>
            <a:endParaRPr lang="ru-RU"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391"/>
              </p:ext>
            </p:extLst>
          </p:nvPr>
        </p:nvGraphicFramePr>
        <p:xfrm>
          <a:off x="4106155" y="958576"/>
          <a:ext cx="3595411" cy="2890409"/>
        </p:xfrm>
        <a:graphic>
          <a:graphicData uri="http://schemas.openxmlformats.org/drawingml/2006/table">
            <a:tbl>
              <a:tblPr firstRow="1" bandRow="1"/>
              <a:tblGrid>
                <a:gridCol w="3595411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1688778">
                <a:tc>
                  <a:txBody>
                    <a:bodyPr/>
                    <a:lstStyle/>
                    <a:p>
                      <a:r>
                        <a:rPr lang="ru-RU" dirty="0"/>
                        <a:t>ОРГАНИЗАЦИЯ РАЙОННЫХ СПОРТИВНЫХ СОРЕВНОВАНИЙ ДЛЯ НИЖЕГОРОДЦЕВ.</a:t>
                      </a:r>
                    </a:p>
                    <a:p>
                      <a:r>
                        <a:rPr lang="ru-RU" dirty="0"/>
                        <a:t>КОМАНДА-ПОБЕДИТЕЛЬ КАЖДОГО ИЗ 8 РАЙОНОВ СРАЗИТСЯ В ГОРОДСКОМ ЭТАПЕ.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324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КОЛИЧЕСТВО МЕРОПРИЯТИЙ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8768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8          1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районных этапов     городской этап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468743B-9602-7C70-A5D3-ACAD82BBE372}"/>
              </a:ext>
            </a:extLst>
          </p:cNvPr>
          <p:cNvSpPr txBox="1"/>
          <p:nvPr/>
        </p:nvSpPr>
        <p:spPr>
          <a:xfrm>
            <a:off x="4106155" y="3923313"/>
            <a:ext cx="3723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ПАРТНЕР</a:t>
            </a:r>
          </a:p>
          <a:p>
            <a:r>
              <a:rPr lang="ru-RU" b="1" dirty="0">
                <a:solidFill>
                  <a:srgbClr val="002060"/>
                </a:solidFill>
              </a:rPr>
              <a:t>Департамент физической культуры и </a:t>
            </a:r>
          </a:p>
          <a:p>
            <a:r>
              <a:rPr lang="ru-RU" b="1" dirty="0">
                <a:solidFill>
                  <a:srgbClr val="002060"/>
                </a:solidFill>
              </a:rPr>
              <a:t>спорта администрации города </a:t>
            </a:r>
          </a:p>
          <a:p>
            <a:r>
              <a:rPr lang="ru-RU" b="1" dirty="0">
                <a:solidFill>
                  <a:srgbClr val="002060"/>
                </a:solidFill>
              </a:rPr>
              <a:t>Нижнего Новгорода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3790C8-07A2-79B6-0FB7-01111E71CC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1372" b="25242"/>
          <a:stretch/>
        </p:blipFill>
        <p:spPr>
          <a:xfrm>
            <a:off x="149550" y="999316"/>
            <a:ext cx="3876276" cy="253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774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1" y="212268"/>
            <a:ext cx="423692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«ШКОЛА ЗДОРОВЬЯ» </a:t>
            </a:r>
            <a:endParaRPr lang="ru-RU"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034720"/>
              </p:ext>
            </p:extLst>
          </p:nvPr>
        </p:nvGraphicFramePr>
        <p:xfrm>
          <a:off x="4297972" y="912160"/>
          <a:ext cx="3532132" cy="3319180"/>
        </p:xfrm>
        <a:graphic>
          <a:graphicData uri="http://schemas.openxmlformats.org/drawingml/2006/table">
            <a:tbl>
              <a:tblPr firstRow="1" bandRow="1"/>
              <a:tblGrid>
                <a:gridCol w="3532132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480605">
                <a:tc>
                  <a:txBody>
                    <a:bodyPr/>
                    <a:lstStyle/>
                    <a:p>
                      <a:r>
                        <a:rPr lang="ru-RU" dirty="0"/>
                        <a:t>БЕСПЛАТНЫЕ ЛЕКЦИИ НА ТЕМЫ ЗДОРОВОГО ОБРАЗА ЖИЗНИ, МЕДИЦИНСКОГО ПРОСВЕЩЕНИЯ И ПРАВИЛЬНОГО ПИТАНИЯ.</a:t>
                      </a:r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В РАМКАХ ПРОЕКТА РАБОТАЮТ ГРУППЫ ПО СКАНДИНАВСКОЙ ХОДЬБЕ И МИНИМАЛЬНОЙ ФИЗИЧЕСКОЙ АКТИВНОСТИ ДЛЯ СТАРШЕГО ПОКОЛЕНИЯ.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14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КОЛИЧЕСТВО ПЛОЩАДОК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575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60 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1842CF-A432-4BC9-CC86-B7FED18100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1" y="923423"/>
            <a:ext cx="3872857" cy="271742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1ADDE8-887E-1340-2750-691A5F488E97}"/>
              </a:ext>
            </a:extLst>
          </p:cNvPr>
          <p:cNvSpPr txBox="1"/>
          <p:nvPr/>
        </p:nvSpPr>
        <p:spPr>
          <a:xfrm>
            <a:off x="122592" y="4393757"/>
            <a:ext cx="6877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ПАРТНЕРЫ: </a:t>
            </a:r>
            <a:r>
              <a:rPr lang="ru-RU" b="1" dirty="0">
                <a:solidFill>
                  <a:srgbClr val="002060"/>
                </a:solidFill>
              </a:rPr>
              <a:t>НРО ВОД «Волонтеры медики», ГБУЗ НО «Нижегородский областной центр общественного здоровья и медицинской профилактики»</a:t>
            </a:r>
          </a:p>
        </p:txBody>
      </p:sp>
    </p:spTree>
    <p:extLst>
      <p:ext uri="{BB962C8B-B14F-4D97-AF65-F5344CB8AC3E}">
        <p14:creationId xmlns:p14="http://schemas.microsoft.com/office/powerpoint/2010/main" val="358944178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768055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АКЦИИ «ТЕПЛО ДЛЯ ГЕРОЯ» и «СОГРЕВАЕМ ЛЮДЕЙ» </a:t>
            </a:r>
            <a:endParaRPr lang="ru-RU"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790617"/>
              </p:ext>
            </p:extLst>
          </p:nvPr>
        </p:nvGraphicFramePr>
        <p:xfrm>
          <a:off x="4234692" y="1129925"/>
          <a:ext cx="3595411" cy="2371731"/>
        </p:xfrm>
        <a:graphic>
          <a:graphicData uri="http://schemas.openxmlformats.org/drawingml/2006/table">
            <a:tbl>
              <a:tblPr firstRow="1" bandRow="1"/>
              <a:tblGrid>
                <a:gridCol w="3595411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2371731">
                <a:tc>
                  <a:txBody>
                    <a:bodyPr/>
                    <a:lstStyle/>
                    <a:p>
                      <a:r>
                        <a:rPr lang="ru-RU" dirty="0"/>
                        <a:t>СБОР ВЯЗАНЫХ ИЗДЕЛИЙ И ПИСЕМ ПОДДЕРЖКИ ДЛЯ ЖИТЕЛЕЙ И ВОЕННОСЛУЖАЩИХ ДНР, ЛНР.</a:t>
                      </a:r>
                    </a:p>
                    <a:p>
                      <a:r>
                        <a:rPr lang="ru-RU" dirty="0"/>
                        <a:t>В РАМКАХ ПРОЕКТА ЖЕЛАЮЩИХ ПОМОЧЬ ОБЕСПЕЧИВАЮТ ПРЯЖЕЙ ДЛЯ ВЯЗАНИЯ. В СОСЕДСКИХ ЦЕНТРАХ И ТОС ПРОХОДЯТ БЕСПЛАТНЫЕ МАСТЕР-КЛАССЫ ПО ВЯЗАНИЮ.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B9437A7-95B1-5437-5FB5-A7B3B94C5EEC}"/>
              </a:ext>
            </a:extLst>
          </p:cNvPr>
          <p:cNvSpPr txBox="1"/>
          <p:nvPr/>
        </p:nvSpPr>
        <p:spPr>
          <a:xfrm>
            <a:off x="4234692" y="3626672"/>
            <a:ext cx="37244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ПАРТНЕРЫ</a:t>
            </a:r>
          </a:p>
          <a:p>
            <a:r>
              <a:rPr lang="ru-RU" b="1" dirty="0">
                <a:solidFill>
                  <a:srgbClr val="002060"/>
                </a:solidFill>
              </a:rPr>
              <a:t>НРО ПАРТИИ «ЕДИНАЯ РОССИЯ»</a:t>
            </a:r>
          </a:p>
          <a:p>
            <a:r>
              <a:rPr lang="ru-RU" b="1" dirty="0">
                <a:solidFill>
                  <a:srgbClr val="002060"/>
                </a:solidFill>
              </a:rPr>
              <a:t>АНО «ДОМ НАРОДНОГО ЕДИНСТВА»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8C4760-CAB8-D977-1DE3-ED085ADCAA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01" t="3595" r="999" b="1685"/>
          <a:stretch/>
        </p:blipFill>
        <p:spPr>
          <a:xfrm>
            <a:off x="149550" y="1129926"/>
            <a:ext cx="4031768" cy="331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2737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768055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«ЧИСТО.КУЛЬТУРНО-ТОС» </a:t>
            </a:r>
            <a:endParaRPr lang="ru-RU"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013810"/>
              </p:ext>
            </p:extLst>
          </p:nvPr>
        </p:nvGraphicFramePr>
        <p:xfrm>
          <a:off x="4316819" y="961071"/>
          <a:ext cx="3513284" cy="2773680"/>
        </p:xfrm>
        <a:graphic>
          <a:graphicData uri="http://schemas.openxmlformats.org/drawingml/2006/table">
            <a:tbl>
              <a:tblPr firstRow="1" bandRow="1"/>
              <a:tblGrid>
                <a:gridCol w="3513284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480605">
                <a:tc>
                  <a:txBody>
                    <a:bodyPr/>
                    <a:lstStyle/>
                    <a:p>
                      <a:r>
                        <a:rPr lang="ru-RU" dirty="0"/>
                        <a:t>ОРГАНИЗАЦИЯ РАЙОННЫХ СУББОТНИКОВ С ПОСЛЕДУЮЩИМ ПРОВЕДЕНИЕМ КОНКУРСА НА САМУЮ ЧИСТУЮ ТЕРРИТОРИЮ.</a:t>
                      </a:r>
                    </a:p>
                    <a:p>
                      <a:r>
                        <a:rPr lang="ru-RU" dirty="0"/>
                        <a:t>ИТОГОВОЕ МЕРОПРИЯТИЕ С НАГРАЖДЕНИЕМ ПОБЕДИВШИХ КОМАНД.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14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КОЛИЧЕСТВО ПЛОЩАДОК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575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50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00723D-E2A8-1F45-38F1-D053DD34BF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62" r="1177" b="20876"/>
          <a:stretch/>
        </p:blipFill>
        <p:spPr>
          <a:xfrm>
            <a:off x="316223" y="966089"/>
            <a:ext cx="3840834" cy="349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3839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768055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«ЦВЕТУЩИЙ ДВОР» </a:t>
            </a:r>
            <a:endParaRPr lang="ru-RU"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750196"/>
              </p:ext>
            </p:extLst>
          </p:nvPr>
        </p:nvGraphicFramePr>
        <p:xfrm>
          <a:off x="4378066" y="1037557"/>
          <a:ext cx="3452037" cy="2560320"/>
        </p:xfrm>
        <a:graphic>
          <a:graphicData uri="http://schemas.openxmlformats.org/drawingml/2006/table">
            <a:tbl>
              <a:tblPr firstRow="1" bandRow="1"/>
              <a:tblGrid>
                <a:gridCol w="3452037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480605">
                <a:tc>
                  <a:txBody>
                    <a:bodyPr/>
                    <a:lstStyle/>
                    <a:p>
                      <a:r>
                        <a:rPr lang="ru-RU" dirty="0"/>
                        <a:t>ОКАЗАНИЕ СОДЕЙСТВИЯ НАСЕЛЕНИЮ В СФЕРЕ БЛАГОУСТРОЙСТВА ДВОРОВЫХ ТЕРРИТОРИЙ (мелкий ремонт, озеленение, тематические лекции на тему ухода за растениями).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14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КОЛИЧЕСТВО ПЛОЩАДОК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575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30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79F012-3DD0-2362-6462-FFB3B48E46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39" r="8993"/>
          <a:stretch/>
        </p:blipFill>
        <p:spPr>
          <a:xfrm>
            <a:off x="149550" y="1039774"/>
            <a:ext cx="3911690" cy="360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3198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768055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«УНИВЕРСИТЕТ СТАРШЕГО ПОКОЛЕНИЯ» </a:t>
            </a:r>
            <a:endParaRPr lang="ru-RU"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433985"/>
              </p:ext>
            </p:extLst>
          </p:nvPr>
        </p:nvGraphicFramePr>
        <p:xfrm>
          <a:off x="4464784" y="1098907"/>
          <a:ext cx="3365319" cy="3139440"/>
        </p:xfrm>
        <a:graphic>
          <a:graphicData uri="http://schemas.openxmlformats.org/drawingml/2006/table">
            <a:tbl>
              <a:tblPr firstRow="1" bandRow="1"/>
              <a:tblGrid>
                <a:gridCol w="3365319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480605">
                <a:tc>
                  <a:txBody>
                    <a:bodyPr/>
                    <a:lstStyle/>
                    <a:p>
                      <a:r>
                        <a:rPr lang="ru-RU" dirty="0"/>
                        <a:t>ЛЕКЦИИ, МАСТЕР-КЛАССЫ, ПРОСВЕТИТЕЛЬСКИЕ ЗАНЯТИЯ ДЛЯ ЛЮДЕЙ СТАРШЕГО ПОКОЛЕНИЯ ПО РАЗЛИЧНЫМ ТЕМАТИКАМ (вокал, садоводство, история родного края, фотография, творчество, профилактика деменции, танцевальные мастер-классы).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14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КОЛИЧЕСТВО ЗАНЯТИЙ 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575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540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4ACBA4-8958-ABB8-72F4-76E672314C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89" r="8085"/>
          <a:stretch/>
        </p:blipFill>
        <p:spPr>
          <a:xfrm>
            <a:off x="149550" y="1149788"/>
            <a:ext cx="4157252" cy="3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4890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14176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768055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«СЕРЕБРЯНЫЙ ХАКЕР» </a:t>
            </a:r>
            <a:endParaRPr lang="ru-RU"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602561"/>
              </p:ext>
            </p:extLst>
          </p:nvPr>
        </p:nvGraphicFramePr>
        <p:xfrm>
          <a:off x="4389284" y="1039774"/>
          <a:ext cx="3440820" cy="2511500"/>
        </p:xfrm>
        <a:graphic>
          <a:graphicData uri="http://schemas.openxmlformats.org/drawingml/2006/table">
            <a:tbl>
              <a:tblPr firstRow="1" bandRow="1"/>
              <a:tblGrid>
                <a:gridCol w="3440820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1272493">
                <a:tc>
                  <a:txBody>
                    <a:bodyPr/>
                    <a:lstStyle/>
                    <a:p>
                      <a:r>
                        <a:rPr lang="ru-RU" dirty="0"/>
                        <a:t>ПРОСВЕЩЕНИЕ НИЖЕГОРОДЦЕВ СТАРШЕГО ПОКОЛЕНИЯ В ОБЛАСТИ КОМПЬЮТЕРНЫХ ТЕХНОЛОГИЙ И ПОЛЬЗОВАНИЯ СМАРТФОНОМ.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33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КОЛИЧЕСТВО ЗАНЯТИЙ 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9041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540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C8D72E-B320-8A41-9A21-0B82F2449E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33" r="9812"/>
          <a:stretch/>
        </p:blipFill>
        <p:spPr>
          <a:xfrm>
            <a:off x="148966" y="1039774"/>
            <a:ext cx="4074387" cy="3403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D59E2-1698-E606-66F2-965A3EBF3A90}"/>
              </a:ext>
            </a:extLst>
          </p:cNvPr>
          <p:cNvSpPr txBox="1"/>
          <p:nvPr/>
        </p:nvSpPr>
        <p:spPr>
          <a:xfrm>
            <a:off x="4389284" y="3828099"/>
            <a:ext cx="367068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В 2022 ГОДУ ОБУЧЕНО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400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человек </a:t>
            </a:r>
          </a:p>
        </p:txBody>
      </p:sp>
    </p:spTree>
    <p:extLst>
      <p:ext uri="{BB962C8B-B14F-4D97-AF65-F5344CB8AC3E}">
        <p14:creationId xmlns:p14="http://schemas.microsoft.com/office/powerpoint/2010/main" val="388424550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1" y="212268"/>
            <a:ext cx="375972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«ЛЕКТОРИУМ»</a:t>
            </a:r>
            <a:endParaRPr lang="ru-RU"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263163"/>
              </p:ext>
            </p:extLst>
          </p:nvPr>
        </p:nvGraphicFramePr>
        <p:xfrm>
          <a:off x="4572000" y="1039774"/>
          <a:ext cx="3236705" cy="2773680"/>
        </p:xfrm>
        <a:graphic>
          <a:graphicData uri="http://schemas.openxmlformats.org/drawingml/2006/table">
            <a:tbl>
              <a:tblPr firstRow="1" bandRow="1"/>
              <a:tblGrid>
                <a:gridCol w="3236705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480605">
                <a:tc>
                  <a:txBody>
                    <a:bodyPr/>
                    <a:lstStyle/>
                    <a:p>
                      <a:r>
                        <a:rPr lang="ru-RU" dirty="0"/>
                        <a:t>ЛЕКЦИИ, МАСТЕР-КЛАССЫ, ПРОСВЕТИТЕЛЬСКИЕ ЗАНЯТИЯ ДЛЯ ДЕТЕЙ И ПОДРОСТКОВ ПО РАЗЛИЧНЫМ ТЕМАТИКАМ (робототехника, научные опыты, эксперименты, изучение законов физики и химии в игровой форме).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14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КОЛИЧЕСТВО ЗАНЯТИЙ 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575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540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F09543-2E46-35FA-8732-A6D9B1BBD9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3" r="22205" b="4127"/>
          <a:stretch/>
        </p:blipFill>
        <p:spPr>
          <a:xfrm>
            <a:off x="315282" y="1040812"/>
            <a:ext cx="3993262" cy="32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6600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ru" dirty="0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741709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ПРОЕКТЫ ПО СОЗДАНИЮ ДЕТСКОЙ МУЛЬТИПЛИКАЦИИ</a:t>
            </a:r>
            <a:endParaRPr lang="ru-RU" sz="2000"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599326"/>
              </p:ext>
            </p:extLst>
          </p:nvPr>
        </p:nvGraphicFramePr>
        <p:xfrm>
          <a:off x="4245868" y="1235931"/>
          <a:ext cx="3320780" cy="1719304"/>
        </p:xfrm>
        <a:graphic>
          <a:graphicData uri="http://schemas.openxmlformats.org/drawingml/2006/table">
            <a:tbl>
              <a:tblPr firstRow="1" bandRow="1"/>
              <a:tblGrid>
                <a:gridCol w="3320780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171930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</a:tbl>
          </a:graphicData>
        </a:graphic>
      </p:graphicFrame>
      <p:graphicFrame>
        <p:nvGraphicFramePr>
          <p:cNvPr id="2" name="Таблица 11">
            <a:extLst>
              <a:ext uri="{FF2B5EF4-FFF2-40B4-BE49-F238E27FC236}">
                <a16:creationId xmlns:a16="http://schemas.microsoft.com/office/drawing/2014/main" id="{5E9A6353-4691-13A3-BFEA-76E7E14696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177835"/>
              </p:ext>
            </p:extLst>
          </p:nvPr>
        </p:nvGraphicFramePr>
        <p:xfrm>
          <a:off x="4245868" y="1140889"/>
          <a:ext cx="3584236" cy="2773680"/>
        </p:xfrm>
        <a:graphic>
          <a:graphicData uri="http://schemas.openxmlformats.org/drawingml/2006/table">
            <a:tbl>
              <a:tblPr firstRow="1" bandRow="1"/>
              <a:tblGrid>
                <a:gridCol w="3584236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480605">
                <a:tc>
                  <a:txBody>
                    <a:bodyPr/>
                    <a:lstStyle/>
                    <a:p>
                      <a:r>
                        <a:rPr lang="ru-RU" dirty="0"/>
                        <a:t>СЕРИЯ БЕСПЛАТНЫХ МАСТЕР-КЛАССОВ ДЛЯ ДЕТЕЙ ПО СОЗДАНИЮ АНИМАЦИОННЫХ МУЛЬТФИЛЬМОВ ИЗ ПЛАСТИЛИНА, БУМАГИ И ДРУГИХ МАТЕРИАЛОВ НА ТЕМУ БЕРЕЖНОГО ОТНОШЕНИЯ К ПРИРОДЕ И ДОБРОСОСЕДСКИХ ОТНОШЕНИЙ.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14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ПЛОЩАДКИ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575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6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Соседских центров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36F1A36-48E2-BBBD-792D-DA337F5ED16B}"/>
              </a:ext>
            </a:extLst>
          </p:cNvPr>
          <p:cNvSpPr txBox="1"/>
          <p:nvPr/>
        </p:nvSpPr>
        <p:spPr>
          <a:xfrm>
            <a:off x="4245868" y="4114748"/>
            <a:ext cx="30799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ПАРТНЕР</a:t>
            </a:r>
          </a:p>
          <a:p>
            <a:r>
              <a:rPr lang="ru-RU" b="1" dirty="0">
                <a:solidFill>
                  <a:srgbClr val="002060"/>
                </a:solidFill>
              </a:rPr>
              <a:t>АНО ТВОРЧЕСКОЕ ОБЪЕДИНЕНИЕ «ВОСТОРГ»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6A4E03-A2E2-1D38-F041-79637C6EB5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99" r="6695"/>
          <a:stretch/>
        </p:blipFill>
        <p:spPr>
          <a:xfrm>
            <a:off x="167721" y="1235931"/>
            <a:ext cx="3913510" cy="2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4793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C368D35-6853-C235-83F6-E147AF9E15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lang="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67E9021-0817-861A-8722-072AB19BAE4B}"/>
              </a:ext>
            </a:extLst>
          </p:cNvPr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Google Shape;95;p2">
            <a:extLst>
              <a:ext uri="{FF2B5EF4-FFF2-40B4-BE49-F238E27FC236}">
                <a16:creationId xmlns:a16="http://schemas.microsoft.com/office/drawing/2014/main" id="{426C0337-755C-25FF-6DB6-3F437BA28B1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4;p14">
            <a:extLst>
              <a:ext uri="{FF2B5EF4-FFF2-40B4-BE49-F238E27FC236}">
                <a16:creationId xmlns:a16="http://schemas.microsoft.com/office/drawing/2014/main" id="{75E0CD3F-0B6B-7AEE-AAEF-237A2FC60D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9551" y="212268"/>
            <a:ext cx="74574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«ЛЕТО С ФУТБОЛЬНЫМ МЯЧОМ»</a:t>
            </a:r>
            <a:endParaRPr dirty="0">
              <a:latin typeface="+mn-lt"/>
            </a:endParaRPr>
          </a:p>
        </p:txBody>
      </p:sp>
      <p:graphicFrame>
        <p:nvGraphicFramePr>
          <p:cNvPr id="2" name="Таблица 11">
            <a:extLst>
              <a:ext uri="{FF2B5EF4-FFF2-40B4-BE49-F238E27FC236}">
                <a16:creationId xmlns:a16="http://schemas.microsoft.com/office/drawing/2014/main" id="{50DF043A-8052-8489-6A22-D1FF1883C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103388"/>
              </p:ext>
            </p:extLst>
          </p:nvPr>
        </p:nvGraphicFramePr>
        <p:xfrm>
          <a:off x="4389284" y="1120950"/>
          <a:ext cx="3440820" cy="2133600"/>
        </p:xfrm>
        <a:graphic>
          <a:graphicData uri="http://schemas.openxmlformats.org/drawingml/2006/table">
            <a:tbl>
              <a:tblPr firstRow="1" bandRow="1"/>
              <a:tblGrid>
                <a:gridCol w="3440820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480605">
                <a:tc>
                  <a:txBody>
                    <a:bodyPr/>
                    <a:lstStyle/>
                    <a:p>
                      <a:r>
                        <a:rPr lang="ru-RU" dirty="0"/>
                        <a:t>СЕРИЯ БЕСПЛАТНЫХ ДЕТСКИХ ТРЕНИРОВОК ПО ФУТБОЛУ НА ДВОРОВЫХ КОРОБКАХ.</a:t>
                      </a:r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14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ПЛОЩАДКИ 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575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8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районов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919D58F-3865-96F6-0B07-93F38196D5BB}"/>
              </a:ext>
            </a:extLst>
          </p:cNvPr>
          <p:cNvSpPr txBox="1"/>
          <p:nvPr/>
        </p:nvSpPr>
        <p:spPr>
          <a:xfrm>
            <a:off x="4389284" y="3549804"/>
            <a:ext cx="30799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ПАРТНЕР</a:t>
            </a:r>
          </a:p>
          <a:p>
            <a:r>
              <a:rPr lang="ru-RU" b="1" dirty="0">
                <a:solidFill>
                  <a:srgbClr val="002060"/>
                </a:solidFill>
              </a:rPr>
              <a:t>детская футбольная школа</a:t>
            </a:r>
          </a:p>
          <a:p>
            <a:r>
              <a:rPr lang="ru-RU" b="1" dirty="0">
                <a:solidFill>
                  <a:srgbClr val="002060"/>
                </a:solidFill>
              </a:rPr>
              <a:t>«VOLGA KIDS»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DED138-1DFA-81D2-6BC5-C86F0CE8B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7" t="4127" r="24810" b="6103"/>
          <a:stretch/>
        </p:blipFill>
        <p:spPr>
          <a:xfrm>
            <a:off x="136137" y="1123407"/>
            <a:ext cx="3988296" cy="3539810"/>
          </a:xfrm>
          <a:prstGeom prst="rect">
            <a:avLst/>
          </a:prstGeom>
        </p:spPr>
      </p:pic>
      <p:sp>
        <p:nvSpPr>
          <p:cNvPr id="7" name="Номер слайда 20">
            <a:extLst>
              <a:ext uri="{FF2B5EF4-FFF2-40B4-BE49-F238E27FC236}">
                <a16:creationId xmlns:a16="http://schemas.microsoft.com/office/drawing/2014/main" id="{35D3538C-24FC-A815-C32B-AABAA8D3C451}"/>
              </a:ext>
            </a:extLst>
          </p:cNvPr>
          <p:cNvSpPr txBox="1">
            <a:spLocks/>
          </p:cNvSpPr>
          <p:nvPr/>
        </p:nvSpPr>
        <p:spPr>
          <a:xfrm>
            <a:off x="8401196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29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1979026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ru"/>
          </a:p>
        </p:txBody>
      </p:sp>
      <p:sp>
        <p:nvSpPr>
          <p:cNvPr id="6" name="Google Shape;74;p7"/>
          <p:cNvSpPr txBox="1">
            <a:spLocks noGrp="1"/>
          </p:cNvSpPr>
          <p:nvPr>
            <p:ph type="title"/>
          </p:nvPr>
        </p:nvSpPr>
        <p:spPr>
          <a:xfrm>
            <a:off x="263457" y="323358"/>
            <a:ext cx="5675950" cy="50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Oswald"/>
              <a:buNone/>
            </a:pPr>
            <a:r>
              <a:rPr lang="ru" sz="2000" b="1" dirty="0">
                <a:solidFill>
                  <a:srgbClr val="002060"/>
                </a:solidFill>
                <a:latin typeface="Century Gothic" pitchFamily="34" charset="0"/>
                <a:ea typeface="Oswald"/>
                <a:cs typeface="Times New Roman" panose="02020603050405020304" pitchFamily="18" charset="0"/>
                <a:sym typeface="Georgia"/>
              </a:rPr>
              <a:t>НАПРАВЛЕНИЯ РАБОТЫ АНО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931522"/>
              </p:ext>
            </p:extLst>
          </p:nvPr>
        </p:nvGraphicFramePr>
        <p:xfrm>
          <a:off x="366784" y="1112384"/>
          <a:ext cx="62011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83074" y="2311495"/>
            <a:ext cx="6747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РАЗВИТИЕ СЕТИ ОБЩЕСТВЕННЫХ ПРОСТРАНСТВ В ФОРМАТЕ СОСЕДСКИХ ЦЕНТРОВ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96552"/>
              </p:ext>
            </p:extLst>
          </p:nvPr>
        </p:nvGraphicFramePr>
        <p:xfrm>
          <a:off x="366784" y="2378110"/>
          <a:ext cx="62011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02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83074" y="1016911"/>
            <a:ext cx="6747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ПОДДЕРЖКА СОВЕТОВ ТОС И АКТИВНЫХ ЖИТЕЛЕЙ, В ТОМ ЧИСЛЕ В РЕАЛИЗАЦИИ ИХ ИНИЦИАТИВ ЧЕРЕЗ СОВМЕСТНОЕ СОЗДАНИЕ СОЦИАЛЬНЫХ ПРОЕКТОВ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895234"/>
              </p:ext>
            </p:extLst>
          </p:nvPr>
        </p:nvGraphicFramePr>
        <p:xfrm>
          <a:off x="366784" y="3698472"/>
          <a:ext cx="62011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03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31285" y="3482671"/>
            <a:ext cx="6747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ФОРМИРОВАНИЕ СОБЫТИЙНОЙ СЕТКИ МЕРОПРИЯТИЙ ШИРОКОГО СПЕКТРА, ОХВАТЫВАЮЩЕГО РАЗЛИЧНЫЕ ВОЗРАСТНЫЕ СОЦИАЛЬНЫЕ ГРУППЫ</a:t>
            </a:r>
          </a:p>
        </p:txBody>
      </p:sp>
    </p:spTree>
    <p:extLst>
      <p:ext uri="{BB962C8B-B14F-4D97-AF65-F5344CB8AC3E}">
        <p14:creationId xmlns:p14="http://schemas.microsoft.com/office/powerpoint/2010/main" val="125425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62931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«ГОРИЗОНТ ВОЗМОЖНОСТЕЙ»</a:t>
            </a:r>
            <a:b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ПОБЕДИТЕЛЬ КОНКУРСА «МОЛОДОЙ НИЖНИЙ»</a:t>
            </a:r>
            <a:endParaRPr lang="ru-RU"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11805"/>
              </p:ext>
            </p:extLst>
          </p:nvPr>
        </p:nvGraphicFramePr>
        <p:xfrm>
          <a:off x="4146998" y="1039774"/>
          <a:ext cx="3683106" cy="3840480"/>
        </p:xfrm>
        <a:graphic>
          <a:graphicData uri="http://schemas.openxmlformats.org/drawingml/2006/table">
            <a:tbl>
              <a:tblPr firstRow="1" bandRow="1"/>
              <a:tblGrid>
                <a:gridCol w="3683106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480605">
                <a:tc>
                  <a:txBody>
                    <a:bodyPr/>
                    <a:lstStyle/>
                    <a:p>
                      <a:r>
                        <a:rPr lang="ru-RU" dirty="0"/>
                        <a:t>КУРС ЗАНЯТИЙ ПО РОБОТОТЕХНИКЕ ДЛЯ ДЕТЕЙ-СИРОТ, ДЕТЕЙ ИЗ МАЛООБЕСПЕЧЕННЫХ, МНОГОДЕТНЫХ СЕМЕЙ, СЕМЕЙ МОБИЛИЗОВАННЫХ ГРАЖДАН.</a:t>
                      </a:r>
                    </a:p>
                    <a:p>
                      <a:r>
                        <a:rPr lang="ru-RU" dirty="0"/>
                        <a:t>ДЕТИ КОНСТРУИРУЮТ МАШИНКИ, ПОГРУЗЧИКИ, РАСТЕНИЯ, ЖИВОТНЫХ – ВСЕ ТО, С ЧЕМ ОНИ ХОРОШО ЗНАКОМЫ В РЕАЛЬНОЙ ЖИЗНИ.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14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СОСЕДСКИЙ ЦЕНТР «вМесте»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575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Ул.Нижне-Печерская,4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РЕАЛИЗАЦИЯ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Февраль-март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792874-6C92-1037-6A34-B96C0003BB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" r="26095"/>
          <a:stretch/>
        </p:blipFill>
        <p:spPr>
          <a:xfrm>
            <a:off x="288889" y="1131124"/>
            <a:ext cx="3628244" cy="310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8888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62931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«ГОВОРИМ ВМЕСТЕ»</a:t>
            </a:r>
            <a:b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ПОБЕДИТЕЛЬ КОНКУРСА «МОЛОДОЙ НИЖНИЙ»</a:t>
            </a:r>
            <a:endParaRPr lang="ru-RU"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468442"/>
              </p:ext>
            </p:extLst>
          </p:nvPr>
        </p:nvGraphicFramePr>
        <p:xfrm>
          <a:off x="3721994" y="1149657"/>
          <a:ext cx="4108110" cy="3840480"/>
        </p:xfrm>
        <a:graphic>
          <a:graphicData uri="http://schemas.openxmlformats.org/drawingml/2006/table">
            <a:tbl>
              <a:tblPr firstRow="1" bandRow="1"/>
              <a:tblGrid>
                <a:gridCol w="4108110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480605">
                <a:tc>
                  <a:txBody>
                    <a:bodyPr/>
                    <a:lstStyle/>
                    <a:p>
                      <a:r>
                        <a:rPr lang="ru-RU" dirty="0"/>
                        <a:t>БЕСПЛАТНЫЕ ЗАНЯТИЯ С ЛОГОПЕДОМ ДЛЯ ДЕТЕЙ С РЕЧЕВЫМИ НАРУШЕНИЯМИ ИЗ МАЛОИМУЩИХ, МНОГОДЕТНЫХ СЕМЕЙ, СЕМЕЙ МОБИЛИЗОВАННЫХ ГРАЖДАН.</a:t>
                      </a:r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ЗАНЯТИЯ С ЛОГОПЕДОМ ОПТИМИЗИРУЮТ ПРОЦЕСС ПРЕОДОЛЕНИЯ РЕЧЕВЫХ НАРУШЕНИЙ У ДЕТЕЙ СТАРШЕГО ДОШКОЛЬНОГО И ШКОЛЬНОГО ВОЗРАСТА. 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14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СОСЕДСКИЙ ЦЕНТР «вМесте»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575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Ул. Должанская,1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РЕАЛИЗАЦИЯ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Февраль-май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D71C0B-ABCA-6E23-481D-5AECF86D06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621"/>
          <a:stretch/>
        </p:blipFill>
        <p:spPr>
          <a:xfrm>
            <a:off x="149550" y="1219132"/>
            <a:ext cx="3411169" cy="28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3822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ru"/>
          </a:p>
        </p:txBody>
      </p:sp>
      <p:sp>
        <p:nvSpPr>
          <p:cNvPr id="8" name="Google Shape;144;p14"/>
          <p:cNvSpPr txBox="1">
            <a:spLocks noGrp="1"/>
          </p:cNvSpPr>
          <p:nvPr>
            <p:ph type="title"/>
          </p:nvPr>
        </p:nvSpPr>
        <p:spPr>
          <a:xfrm>
            <a:off x="149550" y="212268"/>
            <a:ext cx="62931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ПРОЕКТ «ВОЖАТЫЕ ВМЕСТЕ»</a:t>
            </a:r>
            <a:b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</a:br>
            <a:r>
              <a:rPr lang="ru-RU" sz="1600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ПОБЕДИТЕЛЬ КОНКУРСА «МОЛОДОЙ НИЖНИЙ»</a:t>
            </a:r>
            <a:endParaRPr lang="ru-RU" dirty="0">
              <a:latin typeface="+mn-lt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06642FDD-F53E-27E2-FB44-66AD7D65F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237192"/>
              </p:ext>
            </p:extLst>
          </p:nvPr>
        </p:nvGraphicFramePr>
        <p:xfrm>
          <a:off x="3721994" y="880687"/>
          <a:ext cx="4108110" cy="3413760"/>
        </p:xfrm>
        <a:graphic>
          <a:graphicData uri="http://schemas.openxmlformats.org/drawingml/2006/table">
            <a:tbl>
              <a:tblPr firstRow="1" bandRow="1"/>
              <a:tblGrid>
                <a:gridCol w="4108110">
                  <a:extLst>
                    <a:ext uri="{9D8B030D-6E8A-4147-A177-3AD203B41FA5}">
                      <a16:colId xmlns:a16="http://schemas.microsoft.com/office/drawing/2014/main" val="2469821270"/>
                    </a:ext>
                  </a:extLst>
                </a:gridCol>
              </a:tblGrid>
              <a:tr h="480605">
                <a:tc>
                  <a:txBody>
                    <a:bodyPr/>
                    <a:lstStyle/>
                    <a:p>
                      <a:r>
                        <a:rPr lang="ru-RU" dirty="0"/>
                        <a:t>СЕРИЯ МАСТЕР-КЛАССОВ ОТ СТУДЕНЧЕСКИХ ОТРЯДОВ, НАПРАВЛЕННЫХ НА ВСЕСТОРОННЕЕ РАЗВИТИЕ И ИНТЕГРАЦИЮ ДЕТЕЙ ИЗ МАЛОИМУЩИХ, МНОГОДЕТНЫХ СЕМЕЙ, СЕМЬЕЙ МОБИЛИЗОВАННЫХ ГРАЖДАН К ОБЩЕСТВЕННОЙ ЖИЗНИ.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4472629"/>
                  </a:ext>
                </a:extLst>
              </a:tr>
              <a:tr h="142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СОСЕДСКИЙ ЦЕНТР «вМесте»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410193"/>
                  </a:ext>
                </a:extLst>
              </a:tr>
              <a:tr h="575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Ул.40 лет Победы,4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РЕАЛИЗАЦИЯ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  <a:sym typeface="Arial"/>
                        </a:rPr>
                        <a:t>Январь-июнь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00485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E24370-12EA-E00A-E710-92D6C50E06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197" b="11621"/>
          <a:stretch/>
        </p:blipFill>
        <p:spPr>
          <a:xfrm>
            <a:off x="263457" y="979059"/>
            <a:ext cx="3164205" cy="3759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648D72-041C-6BEB-0863-0EB42B9707EB}"/>
              </a:ext>
            </a:extLst>
          </p:cNvPr>
          <p:cNvSpPr txBox="1"/>
          <p:nvPr/>
        </p:nvSpPr>
        <p:spPr>
          <a:xfrm>
            <a:off x="6099545" y="481133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+mn-lt"/>
              </a:rPr>
              <a:t>И ДРУГИЕ ПРОЕКТЫ</a:t>
            </a:r>
          </a:p>
        </p:txBody>
      </p:sp>
    </p:spTree>
    <p:extLst>
      <p:ext uri="{BB962C8B-B14F-4D97-AF65-F5344CB8AC3E}">
        <p14:creationId xmlns:p14="http://schemas.microsoft.com/office/powerpoint/2010/main" val="265528842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lang="ru"/>
          </a:p>
        </p:txBody>
      </p:sp>
      <p:sp>
        <p:nvSpPr>
          <p:cNvPr id="4" name="Google Shape;144;p14">
            <a:extLst>
              <a:ext uri="{FF2B5EF4-FFF2-40B4-BE49-F238E27FC236}">
                <a16:creationId xmlns:a16="http://schemas.microsoft.com/office/drawing/2014/main" id="{A9DD7B90-FA03-8A87-A392-6F6A12581A1F}"/>
              </a:ext>
            </a:extLst>
          </p:cNvPr>
          <p:cNvSpPr txBox="1">
            <a:spLocks/>
          </p:cNvSpPr>
          <p:nvPr/>
        </p:nvSpPr>
        <p:spPr>
          <a:xfrm>
            <a:off x="389860" y="328398"/>
            <a:ext cx="483427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ЮРИДИЧЕСКИЕ КОНСУЛЬТАЦИИ </a:t>
            </a:r>
            <a:endParaRPr lang="ru-RU" dirty="0">
              <a:latin typeface="+mn-lt"/>
            </a:endParaRPr>
          </a:p>
        </p:txBody>
      </p:sp>
      <p:sp>
        <p:nvSpPr>
          <p:cNvPr id="5" name="Google Shape;144;p14">
            <a:extLst>
              <a:ext uri="{FF2B5EF4-FFF2-40B4-BE49-F238E27FC236}">
                <a16:creationId xmlns:a16="http://schemas.microsoft.com/office/drawing/2014/main" id="{AF24DFE2-B914-6E8D-463E-D64C330D87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859" y="3008477"/>
            <a:ext cx="445858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+mn-lt"/>
                <a:ea typeface="Times New Roman"/>
                <a:cs typeface="Times New Roman"/>
                <a:sym typeface="Times New Roman"/>
              </a:rPr>
              <a:t>КОНСУЛЬТАЦИИ ПСИХОЛОГОВ</a:t>
            </a:r>
            <a:endParaRPr lang="ru-RU" dirty="0">
              <a:latin typeface="+mn-lt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0A42516-F2E6-A86A-62FD-8235D62F3470}"/>
              </a:ext>
            </a:extLst>
          </p:cNvPr>
          <p:cNvCxnSpPr/>
          <p:nvPr/>
        </p:nvCxnSpPr>
        <p:spPr>
          <a:xfrm>
            <a:off x="0" y="2835966"/>
            <a:ext cx="78301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612BF4C-9ECC-008D-E36C-785009E55E7D}"/>
              </a:ext>
            </a:extLst>
          </p:cNvPr>
          <p:cNvSpPr txBox="1"/>
          <p:nvPr/>
        </p:nvSpPr>
        <p:spPr>
          <a:xfrm>
            <a:off x="310418" y="832224"/>
            <a:ext cx="32318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ИЖЕГОРОДЦЫ ПОЛУЧАТ БЕСПЛАТНЫЕ КОНСУЛЬТАЦИИ ПО ИНТЕРЕСУЮЩИМ ВОПРОСАМ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ЮРИДИЧЕСКУЮ  ПОМОЩЬ В ВИДЕ СОПРОВОЖДЕНИЯ И ПРЕДСТАВЛЕНИЯ СВОИХ ИНТЕРЕСОВ В ХОДЕ РЕШЕНИЯ ЮРИДИЧЕСКИХ ВОПРОСОВ 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3B4712-95FD-8336-1E68-834208B447E0}"/>
              </a:ext>
            </a:extLst>
          </p:cNvPr>
          <p:cNvSpPr txBox="1"/>
          <p:nvPr/>
        </p:nvSpPr>
        <p:spPr>
          <a:xfrm>
            <a:off x="4334778" y="832224"/>
            <a:ext cx="32318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ПАРТНЕРЫ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ГБУ НО «Центр правового консультирования»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ГКУ НО «Госюрбюро НО»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Студенческое правовое бюро </a:t>
            </a:r>
          </a:p>
          <a:p>
            <a:r>
              <a:rPr lang="ru-RU" b="1" dirty="0">
                <a:solidFill>
                  <a:srgbClr val="002060"/>
                </a:solidFill>
              </a:rPr>
              <a:t>      НИУ ВШЭ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8F2D56-E677-9915-4841-00D6B061A57D}"/>
              </a:ext>
            </a:extLst>
          </p:cNvPr>
          <p:cNvSpPr txBox="1"/>
          <p:nvPr/>
        </p:nvSpPr>
        <p:spPr>
          <a:xfrm>
            <a:off x="4334778" y="3501654"/>
            <a:ext cx="23312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ПАРТНЕР</a:t>
            </a:r>
          </a:p>
          <a:p>
            <a:r>
              <a:rPr lang="ru-RU" b="1" dirty="0">
                <a:solidFill>
                  <a:srgbClr val="002060"/>
                </a:solidFill>
              </a:rPr>
              <a:t>НРО Фонд «Дружба»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453D56-9598-98DD-A010-6819FD804DDA}"/>
              </a:ext>
            </a:extLst>
          </p:cNvPr>
          <p:cNvSpPr txBox="1"/>
          <p:nvPr/>
        </p:nvSpPr>
        <p:spPr>
          <a:xfrm>
            <a:off x="389858" y="3501654"/>
            <a:ext cx="35381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</a:rPr>
              <a:t>ПРОВЕДЕНИЕ ПСИХОЛОГИЧЕСКИХ ЛЕКЦИЙ И ТРЕНИНГОВ НА РАЗЛИЧНЫЕ ТЕМАТИКИ.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7745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"/>
          <p:cNvSpPr txBox="1">
            <a:spLocks noGrp="1"/>
          </p:cNvSpPr>
          <p:nvPr>
            <p:ph type="body" idx="1"/>
          </p:nvPr>
        </p:nvSpPr>
        <p:spPr>
          <a:xfrm>
            <a:off x="4252924" y="687600"/>
            <a:ext cx="4891076" cy="1679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None/>
            </a:pPr>
            <a:r>
              <a:rPr lang="ru" sz="2800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тел. 8-991-191-86-51</a:t>
            </a:r>
            <a:endParaRPr sz="2800" dirty="0">
              <a:solidFill>
                <a:schemeClr val="bg2">
                  <a:lumMod val="75000"/>
                </a:schemeClr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None/>
            </a:pPr>
            <a:r>
              <a:rPr lang="ru" sz="2800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E-mail: 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info@anotosnn.ru</a:t>
            </a:r>
            <a:endParaRPr lang="ru-RU" sz="2800" dirty="0">
              <a:solidFill>
                <a:schemeClr val="bg2">
                  <a:lumMod val="75000"/>
                </a:schemeClr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None/>
            </a:pPr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Сайт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dirty="0">
                <a:solidFill>
                  <a:srgbClr val="0097A7"/>
                </a:solidFill>
                <a:latin typeface="+mn-lt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anotosnn.ru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ru" sz="2800" dirty="0">
              <a:solidFill>
                <a:schemeClr val="bg2">
                  <a:lumMod val="75000"/>
                </a:schemeClr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None/>
            </a:pPr>
            <a:endParaRPr sz="2800" dirty="0">
              <a:latin typeface="+mn-lt"/>
            </a:endParaRPr>
          </a:p>
        </p:txBody>
      </p:sp>
      <p:pic>
        <p:nvPicPr>
          <p:cNvPr id="224" name="Google Shape;224;p9"/>
          <p:cNvPicPr preferRelativeResize="0"/>
          <p:nvPr/>
        </p:nvPicPr>
        <p:blipFill rotWithShape="1">
          <a:blip r:embed="rId4">
            <a:alphaModFix/>
          </a:blip>
          <a:srcRect l="34290" t="26661" r="33238" b="25927"/>
          <a:stretch/>
        </p:blipFill>
        <p:spPr>
          <a:xfrm>
            <a:off x="406428" y="759228"/>
            <a:ext cx="3510661" cy="36250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lang="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50438A1-C0A7-FFFA-259B-45A92D5DA70F}"/>
              </a:ext>
            </a:extLst>
          </p:cNvPr>
          <p:cNvCxnSpPr>
            <a:cxnSpLocks/>
          </p:cNvCxnSpPr>
          <p:nvPr/>
        </p:nvCxnSpPr>
        <p:spPr>
          <a:xfrm>
            <a:off x="3997842" y="490006"/>
            <a:ext cx="0" cy="41634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4A8FFB-9C37-D015-7978-34F499291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309" y="2379605"/>
            <a:ext cx="2283612" cy="22836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639B3DB-F40D-53EA-F3CC-16667E22B886}"/>
              </a:ext>
            </a:extLst>
          </p:cNvPr>
          <p:cNvSpPr/>
          <p:nvPr/>
        </p:nvSpPr>
        <p:spPr>
          <a:xfrm>
            <a:off x="263455" y="2742425"/>
            <a:ext cx="7303191" cy="1762463"/>
          </a:xfrm>
          <a:prstGeom prst="rect">
            <a:avLst/>
          </a:prstGeom>
          <a:ln w="635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ru"/>
          </a:p>
        </p:txBody>
      </p:sp>
      <p:sp>
        <p:nvSpPr>
          <p:cNvPr id="6" name="Google Shape;74;p7"/>
          <p:cNvSpPr txBox="1">
            <a:spLocks noGrp="1"/>
          </p:cNvSpPr>
          <p:nvPr>
            <p:ph type="title"/>
          </p:nvPr>
        </p:nvSpPr>
        <p:spPr>
          <a:xfrm>
            <a:off x="263456" y="323358"/>
            <a:ext cx="7303191" cy="50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Oswald"/>
              <a:buNone/>
            </a:pP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  <a:ea typeface="Oswald"/>
                <a:cs typeface="Times New Roman" panose="02020603050405020304" pitchFamily="18" charset="0"/>
                <a:sym typeface="Georgia"/>
              </a:rPr>
              <a:t>СОДЕЙСТВИЕ В РАЗРАБОТКЕ И РЕАЛИЗАЦИИ ГРАНТОВЫХ ПРОЕКТОВ НА ТЕРРИТОРИЯХ ТОС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58EFA509-3FCC-E337-F5C9-56ADD767B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553984"/>
              </p:ext>
            </p:extLst>
          </p:nvPr>
        </p:nvGraphicFramePr>
        <p:xfrm>
          <a:off x="963055" y="3073284"/>
          <a:ext cx="72313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3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302ACE3-9B78-BD93-30F4-E5F94B08CF6E}"/>
              </a:ext>
            </a:extLst>
          </p:cNvPr>
          <p:cNvSpPr txBox="1"/>
          <p:nvPr/>
        </p:nvSpPr>
        <p:spPr>
          <a:xfrm>
            <a:off x="667673" y="3591444"/>
            <a:ext cx="13138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прием инициатив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</a:t>
            </a:r>
            <a:endParaRPr lang="ru-RU" dirty="0"/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61BF8EDA-5EFC-F3FE-46DD-7D51944E8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114784"/>
              </p:ext>
            </p:extLst>
          </p:nvPr>
        </p:nvGraphicFramePr>
        <p:xfrm>
          <a:off x="5930736" y="3073284"/>
          <a:ext cx="72313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3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1A7CE8C-C6D8-4D88-E547-EDB0635987F4}"/>
              </a:ext>
            </a:extLst>
          </p:cNvPr>
          <p:cNvSpPr txBox="1"/>
          <p:nvPr/>
        </p:nvSpPr>
        <p:spPr>
          <a:xfrm>
            <a:off x="5364482" y="3591444"/>
            <a:ext cx="18993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+mn-lt"/>
              </a:rPr>
              <a:t>совместная реализация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</a:t>
            </a:r>
            <a:endParaRPr lang="ru-RU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A11E2CD5-5388-0F51-23B9-0748CEB782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034081"/>
              </p:ext>
            </p:extLst>
          </p:nvPr>
        </p:nvGraphicFramePr>
        <p:xfrm>
          <a:off x="3276185" y="3073284"/>
          <a:ext cx="72313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3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85C606B-7D03-095B-4721-AFC72C2D7741}"/>
              </a:ext>
            </a:extLst>
          </p:cNvPr>
          <p:cNvSpPr txBox="1"/>
          <p:nvPr/>
        </p:nvSpPr>
        <p:spPr>
          <a:xfrm>
            <a:off x="2786177" y="3668388"/>
            <a:ext cx="1773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+mn-lt"/>
              </a:rPr>
              <a:t>совместная разработка проекта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</a:t>
            </a:r>
            <a:endParaRPr lang="ru-RU" dirty="0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3421BEAB-B9C5-062D-13BF-7BF39C79A551}"/>
              </a:ext>
            </a:extLst>
          </p:cNvPr>
          <p:cNvSpPr/>
          <p:nvPr/>
        </p:nvSpPr>
        <p:spPr>
          <a:xfrm>
            <a:off x="2147115" y="3495495"/>
            <a:ext cx="520118" cy="172893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9DE36EA2-339D-C7A5-5016-6729A26FEE4F}"/>
              </a:ext>
            </a:extLst>
          </p:cNvPr>
          <p:cNvSpPr/>
          <p:nvPr/>
        </p:nvSpPr>
        <p:spPr>
          <a:xfrm>
            <a:off x="4751986" y="3495495"/>
            <a:ext cx="520118" cy="172893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2BAFFB-1120-D3B8-5E93-6BBE4F88589D}"/>
              </a:ext>
            </a:extLst>
          </p:cNvPr>
          <p:cNvSpPr txBox="1"/>
          <p:nvPr/>
        </p:nvSpPr>
        <p:spPr>
          <a:xfrm>
            <a:off x="771752" y="1844370"/>
            <a:ext cx="5885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МЕХАНИЗМ РАБОТЫ ПРОЕКТНОГО ОФИСА НА БАЗЕ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817470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5D0BCE8-776D-7CBA-6E03-68A7AD24158C}"/>
              </a:ext>
            </a:extLst>
          </p:cNvPr>
          <p:cNvSpPr/>
          <p:nvPr/>
        </p:nvSpPr>
        <p:spPr>
          <a:xfrm>
            <a:off x="277273" y="2864100"/>
            <a:ext cx="7306417" cy="1762463"/>
          </a:xfrm>
          <a:prstGeom prst="rect">
            <a:avLst/>
          </a:prstGeom>
          <a:ln w="635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ru"/>
          </a:p>
        </p:txBody>
      </p:sp>
      <p:sp>
        <p:nvSpPr>
          <p:cNvPr id="6" name="Google Shape;74;p7"/>
          <p:cNvSpPr txBox="1">
            <a:spLocks noGrp="1"/>
          </p:cNvSpPr>
          <p:nvPr>
            <p:ph type="title"/>
          </p:nvPr>
        </p:nvSpPr>
        <p:spPr>
          <a:xfrm>
            <a:off x="263457" y="323358"/>
            <a:ext cx="5675950" cy="50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Oswald"/>
              <a:buNone/>
            </a:pPr>
            <a:r>
              <a:rPr lang="ru" sz="2000" b="1" dirty="0">
                <a:solidFill>
                  <a:srgbClr val="002060"/>
                </a:solidFill>
                <a:latin typeface="Century Gothic" pitchFamily="34" charset="0"/>
                <a:ea typeface="Oswald"/>
                <a:cs typeface="Times New Roman" panose="02020603050405020304" pitchFamily="18" charset="0"/>
                <a:sym typeface="Georgia"/>
              </a:rPr>
              <a:t>ТОС В НИЖНЕМ НОВГОРОДЕ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392431"/>
              </p:ext>
            </p:extLst>
          </p:nvPr>
        </p:nvGraphicFramePr>
        <p:xfrm>
          <a:off x="963056" y="3073284"/>
          <a:ext cx="62011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0230" y="888070"/>
            <a:ext cx="730641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ОРГАНЫ ТЕРРИТОРИАЛЬНОГО ОБЩЕСТВЕННОГО САМОУПРАВЛЕНИЯ В НИЖЕМ НОВГОРОДЕ ВЕДУТ СВОЮ ДЕЯТЕЛЬНОСТЬ С 1994 ГОДА. </a:t>
            </a:r>
          </a:p>
          <a:p>
            <a:endParaRPr lang="ru-RU" sz="1600" dirty="0">
              <a:latin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</a:rPr>
              <a:t>Э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то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самоорганизация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граждан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по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месту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их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жительства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на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части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территории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муниципального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образования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для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самостоятельного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и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под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свою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ответственность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осуществления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собственных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инициатив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вопросах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местного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значения</a:t>
            </a:r>
            <a:r>
              <a:rPr lang="ru-RU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6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72379F4-E128-E1A2-235B-D7878C783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08501"/>
              </p:ext>
            </p:extLst>
          </p:nvPr>
        </p:nvGraphicFramePr>
        <p:xfrm>
          <a:off x="3473865" y="3073284"/>
          <a:ext cx="62011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DE218FC-A2A7-4AFB-828D-D19B5711F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083378"/>
              </p:ext>
            </p:extLst>
          </p:nvPr>
        </p:nvGraphicFramePr>
        <p:xfrm>
          <a:off x="6243754" y="3075219"/>
          <a:ext cx="62011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742BCF-7125-6E9F-BA28-6C4164F3527A}"/>
              </a:ext>
            </a:extLst>
          </p:cNvPr>
          <p:cNvSpPr txBox="1"/>
          <p:nvPr/>
        </p:nvSpPr>
        <p:spPr>
          <a:xfrm>
            <a:off x="748841" y="3591444"/>
            <a:ext cx="10485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2060"/>
                </a:solidFill>
                <a:latin typeface="+mn-lt"/>
              </a:rPr>
              <a:t>границы ТОС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7EB67-41CF-03B8-D10B-467C0D5FB8AE}"/>
              </a:ext>
            </a:extLst>
          </p:cNvPr>
          <p:cNvSpPr txBox="1"/>
          <p:nvPr/>
        </p:nvSpPr>
        <p:spPr>
          <a:xfrm>
            <a:off x="2981037" y="3591444"/>
            <a:ext cx="1605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+mn-lt"/>
              </a:rPr>
              <a:t>зарегистрированных Устава ТОС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002C70-A68D-54C2-B7AE-09637023861A}"/>
              </a:ext>
            </a:extLst>
          </p:cNvPr>
          <p:cNvSpPr txBox="1"/>
          <p:nvPr/>
        </p:nvSpPr>
        <p:spPr>
          <a:xfrm>
            <a:off x="5883835" y="3591444"/>
            <a:ext cx="14534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2060"/>
                </a:solidFill>
                <a:latin typeface="+mn-lt"/>
              </a:rPr>
              <a:t>председателя ТОС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9813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ru"/>
          </a:p>
        </p:txBody>
      </p:sp>
      <p:sp>
        <p:nvSpPr>
          <p:cNvPr id="6" name="Google Shape;74;p7"/>
          <p:cNvSpPr txBox="1">
            <a:spLocks noGrp="1"/>
          </p:cNvSpPr>
          <p:nvPr>
            <p:ph type="title"/>
          </p:nvPr>
        </p:nvSpPr>
        <p:spPr>
          <a:xfrm>
            <a:off x="263457" y="323358"/>
            <a:ext cx="5675950" cy="50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Oswald"/>
              <a:buNone/>
            </a:pPr>
            <a:r>
              <a:rPr lang="ru" sz="2000" b="1" dirty="0">
                <a:solidFill>
                  <a:srgbClr val="002060"/>
                </a:solidFill>
                <a:latin typeface="Century Gothic" pitchFamily="34" charset="0"/>
                <a:ea typeface="Oswald"/>
                <a:cs typeface="Times New Roman" panose="02020603050405020304" pitchFamily="18" charset="0"/>
                <a:sym typeface="Georgia"/>
              </a:rPr>
              <a:t>ПОДДЕРЖКА ДЕЯТЕЛЬНОСТИ ТОС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314857"/>
              </p:ext>
            </p:extLst>
          </p:nvPr>
        </p:nvGraphicFramePr>
        <p:xfrm>
          <a:off x="363779" y="1006350"/>
          <a:ext cx="620112" cy="7310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009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41331" y="2044758"/>
            <a:ext cx="4375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КООРДИНАЦИЯ ДЕЯТЕЛЬНОСТИ ТОС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588499"/>
              </p:ext>
            </p:extLst>
          </p:nvPr>
        </p:nvGraphicFramePr>
        <p:xfrm>
          <a:off x="361574" y="1951365"/>
          <a:ext cx="62011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02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303699"/>
              </p:ext>
            </p:extLst>
          </p:nvPr>
        </p:nvGraphicFramePr>
        <p:xfrm>
          <a:off x="376622" y="2683532"/>
          <a:ext cx="62011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03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F704242-C179-65DD-0096-0081DCB0B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750569"/>
              </p:ext>
            </p:extLst>
          </p:nvPr>
        </p:nvGraphicFramePr>
        <p:xfrm>
          <a:off x="361574" y="4246292"/>
          <a:ext cx="62011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0A6BDD6-C0E4-1E47-D96F-F2E6A6585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593913"/>
              </p:ext>
            </p:extLst>
          </p:nvPr>
        </p:nvGraphicFramePr>
        <p:xfrm>
          <a:off x="376622" y="3486572"/>
          <a:ext cx="62011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04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6CEE516-1BCB-4838-0E83-42053BC3D1F6}"/>
              </a:ext>
            </a:extLst>
          </p:cNvPr>
          <p:cNvSpPr txBox="1"/>
          <p:nvPr/>
        </p:nvSpPr>
        <p:spPr>
          <a:xfrm>
            <a:off x="1041331" y="2773335"/>
            <a:ext cx="520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ЮРИДИЧЕСКАЯ И БУХГАЛТЕРСКАЯ ПОДДЕРЖКА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D4D8BD-D4FA-CB11-31DA-2B153F64786A}"/>
              </a:ext>
            </a:extLst>
          </p:cNvPr>
          <p:cNvSpPr txBox="1"/>
          <p:nvPr/>
        </p:nvSpPr>
        <p:spPr>
          <a:xfrm>
            <a:off x="1032380" y="986310"/>
            <a:ext cx="6534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ПОВЫШЕНИЕ КВАЛИФИКАЦИИ ПРЕДСЕДАТЕЛЕЙ ТОС (форумы, семинары, онлайн-лекции), ОРГАНИЗАЦИЯ ОБЪЕДИНЯЮЩИХ МЕРОПРИЯТИЙ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49828A-1A75-584C-D16E-AEF5C556360C}"/>
              </a:ext>
            </a:extLst>
          </p:cNvPr>
          <p:cNvSpPr txBox="1"/>
          <p:nvPr/>
        </p:nvSpPr>
        <p:spPr>
          <a:xfrm>
            <a:off x="1032380" y="3326193"/>
            <a:ext cx="6747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СОДЕЙСТВИЕ В ФОРМИРОВАНИИ КАЛЕНДАРНОГО ПЛАНА МЕРОПРИЯТИЙ, ПОМОЩЬ В ОРГАНИЗАЦИИ ГОРОДСКИХ И ДВОРОВЫХ МЕРОПРИЯТИЙ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981A1B-215F-CD52-56D0-396CF00D81BE}"/>
              </a:ext>
            </a:extLst>
          </p:cNvPr>
          <p:cNvSpPr txBox="1"/>
          <p:nvPr/>
        </p:nvSpPr>
        <p:spPr>
          <a:xfrm>
            <a:off x="1041331" y="4336095"/>
            <a:ext cx="3906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ИНФОРМАЦИОННАЯ ПОДДЕРЖКА</a:t>
            </a:r>
          </a:p>
        </p:txBody>
      </p:sp>
    </p:spTree>
    <p:extLst>
      <p:ext uri="{BB962C8B-B14F-4D97-AF65-F5344CB8AC3E}">
        <p14:creationId xmlns:p14="http://schemas.microsoft.com/office/powerpoint/2010/main" val="799778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ru"/>
          </a:p>
        </p:txBody>
      </p:sp>
      <p:sp>
        <p:nvSpPr>
          <p:cNvPr id="6" name="Google Shape;74;p7"/>
          <p:cNvSpPr txBox="1">
            <a:spLocks noGrp="1"/>
          </p:cNvSpPr>
          <p:nvPr>
            <p:ph type="title"/>
          </p:nvPr>
        </p:nvSpPr>
        <p:spPr>
          <a:xfrm>
            <a:off x="263457" y="323358"/>
            <a:ext cx="5675950" cy="50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Oswald"/>
              <a:buNone/>
            </a:pPr>
            <a:r>
              <a:rPr lang="ru" sz="2000" b="1" dirty="0">
                <a:solidFill>
                  <a:srgbClr val="002060"/>
                </a:solidFill>
                <a:latin typeface="Century Gothic" pitchFamily="34" charset="0"/>
                <a:ea typeface="Oswald"/>
                <a:cs typeface="Times New Roman" panose="02020603050405020304" pitchFamily="18" charset="0"/>
                <a:sym typeface="Georgia"/>
              </a:rPr>
              <a:t>СЦ В НИЖНЕМ НОВГОРОДЕ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0230" y="888070"/>
            <a:ext cx="7306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chemeClr val="tx1"/>
                </a:solidFill>
                <a:effectLst/>
                <a:latin typeface="+mj-lt"/>
              </a:rPr>
              <a:t>Соседский центр</a:t>
            </a:r>
            <a:r>
              <a:rPr lang="ru-RU" b="0" i="0" dirty="0">
                <a:solidFill>
                  <a:schemeClr val="tx1"/>
                </a:solidFill>
                <a:effectLst/>
                <a:latin typeface="+mj-lt"/>
              </a:rPr>
              <a:t> – это общественное пространство, в котором жители Нижнего Новгорода собираются для организации совместного досуга, социальной поддержки, получения актуальной информации, а также для реализации своих инициатив, направленных на улучшение качества жизни.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555B13-B3BB-1D98-83F1-AEEEB5EFD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879" y="1861225"/>
            <a:ext cx="438912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4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86438"/>
            <a:ext cx="2422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itchFamily="34" charset="0"/>
              </a:rPr>
              <a:t>РАЗВИТИЕ СЕТИ ОБЩЕСТВЕННЫХ ПРОСТРАНСТВ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922647"/>
            <a:ext cx="174890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 descr="46454685.png"/>
          <p:cNvPicPr>
            <a:picLocks noChangeAspect="1"/>
          </p:cNvPicPr>
          <p:nvPr/>
        </p:nvPicPr>
        <p:blipFill rotWithShape="1">
          <a:blip r:embed="rId5"/>
          <a:srcRect l="6604" t="2301" r="13553" b="2461"/>
          <a:stretch/>
        </p:blipFill>
        <p:spPr>
          <a:xfrm>
            <a:off x="2414728" y="0"/>
            <a:ext cx="5522400" cy="5143500"/>
          </a:xfrm>
          <a:prstGeom prst="rect">
            <a:avLst/>
          </a:prstGeom>
        </p:spPr>
      </p:pic>
      <p:cxnSp>
        <p:nvCxnSpPr>
          <p:cNvPr id="26" name="Прямая соединительная линия 25"/>
          <p:cNvCxnSpPr/>
          <p:nvPr/>
        </p:nvCxnSpPr>
        <p:spPr>
          <a:xfrm flipV="1">
            <a:off x="2902999" y="4503149"/>
            <a:ext cx="65814" cy="193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5629923" y="1503977"/>
            <a:ext cx="65814" cy="193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005962" y="1555070"/>
            <a:ext cx="179744" cy="151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 descr="454576545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650" y="4610124"/>
            <a:ext cx="261122" cy="248920"/>
          </a:xfrm>
          <a:prstGeom prst="ellipse">
            <a:avLst/>
          </a:prstGeom>
        </p:spPr>
      </p:pic>
      <p:pic>
        <p:nvPicPr>
          <p:cNvPr id="45" name="Рисунок 44" descr="454576545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016" y="1325387"/>
            <a:ext cx="261122" cy="248920"/>
          </a:xfrm>
          <a:prstGeom prst="ellipse">
            <a:avLst/>
          </a:prstGeom>
        </p:spPr>
      </p:pic>
      <p:pic>
        <p:nvPicPr>
          <p:cNvPr id="46" name="Рисунок 45" descr="454576545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700" y="1664218"/>
            <a:ext cx="261122" cy="248920"/>
          </a:xfrm>
          <a:prstGeom prst="ellipse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12C4A0E-44C7-D4F4-E6A5-039C9BB74F51}"/>
              </a:ext>
            </a:extLst>
          </p:cNvPr>
          <p:cNvGrpSpPr/>
          <p:nvPr/>
        </p:nvGrpSpPr>
        <p:grpSpPr>
          <a:xfrm>
            <a:off x="3232955" y="2694919"/>
            <a:ext cx="1208878" cy="530634"/>
            <a:chOff x="3232955" y="2694919"/>
            <a:chExt cx="1208878" cy="530634"/>
          </a:xfrm>
        </p:grpSpPr>
        <p:cxnSp>
          <p:nvCxnSpPr>
            <p:cNvPr id="44" name="Прямая соединительная линия 43"/>
            <p:cNvCxnSpPr/>
            <p:nvPr/>
          </p:nvCxnSpPr>
          <p:spPr>
            <a:xfrm>
              <a:off x="4159189" y="2871925"/>
              <a:ext cx="93215" cy="164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Рисунок 36" descr="454576545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0711" y="2976633"/>
              <a:ext cx="261122" cy="248920"/>
            </a:xfrm>
            <a:prstGeom prst="ellipse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3232955" y="2694919"/>
              <a:ext cx="1108225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00" b="1" dirty="0">
                  <a:latin typeface="+mj-lt"/>
                </a:rPr>
                <a:t>«ПРИТЯЖЕНИЕ»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903535" y="4350596"/>
            <a:ext cx="1144682" cy="20005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>
                <a:latin typeface="+mj-lt"/>
              </a:rPr>
              <a:t>«НА МОЛОДЕЖНОМ»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8B1A250-7BE6-E962-9DBC-CBF33F1DBB59}"/>
              </a:ext>
            </a:extLst>
          </p:cNvPr>
          <p:cNvGrpSpPr/>
          <p:nvPr/>
        </p:nvGrpSpPr>
        <p:grpSpPr>
          <a:xfrm>
            <a:off x="5336998" y="4574992"/>
            <a:ext cx="1233187" cy="513252"/>
            <a:chOff x="5309656" y="4576980"/>
            <a:chExt cx="1233187" cy="513252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flipV="1">
              <a:off x="5468645" y="4754683"/>
              <a:ext cx="86529" cy="1546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Рисунок 47" descr="454576545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9656" y="4841312"/>
              <a:ext cx="261122" cy="248920"/>
            </a:xfrm>
            <a:prstGeom prst="ellipse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509129" y="4576980"/>
              <a:ext cx="1033714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ru-RU" sz="700" b="1" dirty="0">
                  <a:latin typeface="+mj-lt"/>
                  <a:sym typeface="Times New Roman"/>
                </a:rPr>
                <a:t>«СОДРУЖЕСТВО» 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4AED485-C408-EF8A-D0C4-7B035A979DDB}"/>
              </a:ext>
            </a:extLst>
          </p:cNvPr>
          <p:cNvGrpSpPr/>
          <p:nvPr/>
        </p:nvGrpSpPr>
        <p:grpSpPr>
          <a:xfrm>
            <a:off x="6791417" y="2267900"/>
            <a:ext cx="1013539" cy="493906"/>
            <a:chOff x="6791417" y="2267900"/>
            <a:chExt cx="1013539" cy="493906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7042952" y="2470950"/>
              <a:ext cx="85817" cy="1213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Рисунок 46" descr="454576545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1003" y="2267900"/>
              <a:ext cx="261122" cy="248920"/>
            </a:xfrm>
            <a:prstGeom prst="ellipse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791417" y="2561751"/>
              <a:ext cx="1013539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00" b="1" dirty="0">
                  <a:latin typeface="+mj-lt"/>
                </a:rPr>
                <a:t>«1 МИКРОРАЙОН»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356416" y="1388420"/>
            <a:ext cx="932155" cy="20005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>
                <a:latin typeface="+mj-lt"/>
              </a:rPr>
              <a:t>«УСИЛОВСКИЙ»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32804" y="1662142"/>
            <a:ext cx="1001161" cy="20005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>
                <a:latin typeface="+mj-lt"/>
              </a:rPr>
              <a:t>«ГОРЬКОВСКИЙ»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6B713D1-7A54-6F1A-F1FB-19308BFBFFE3}"/>
              </a:ext>
            </a:extLst>
          </p:cNvPr>
          <p:cNvGrpSpPr/>
          <p:nvPr/>
        </p:nvGrpSpPr>
        <p:grpSpPr>
          <a:xfrm>
            <a:off x="3136970" y="151668"/>
            <a:ext cx="1246504" cy="439154"/>
            <a:chOff x="3112431" y="141697"/>
            <a:chExt cx="1246504" cy="439154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3302494" y="292962"/>
              <a:ext cx="179744" cy="1516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Рисунок 29" descr="454576545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12431" y="141697"/>
              <a:ext cx="261122" cy="248920"/>
            </a:xfrm>
            <a:prstGeom prst="ellipse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443592" y="380796"/>
              <a:ext cx="915343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00" b="1" dirty="0">
                  <a:latin typeface="+mj-lt"/>
                </a:rPr>
                <a:t>«СОРМОВИЧЪ»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9417F81-C253-01DA-1E83-BF71149E0464}"/>
              </a:ext>
            </a:extLst>
          </p:cNvPr>
          <p:cNvGrpSpPr/>
          <p:nvPr/>
        </p:nvGrpSpPr>
        <p:grpSpPr>
          <a:xfrm>
            <a:off x="5075876" y="722592"/>
            <a:ext cx="889918" cy="504006"/>
            <a:chOff x="5075876" y="722592"/>
            <a:chExt cx="889918" cy="504006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flipV="1">
              <a:off x="5228948" y="884020"/>
              <a:ext cx="33263" cy="1457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Рисунок 33" descr="454576545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75876" y="977678"/>
              <a:ext cx="261122" cy="248920"/>
            </a:xfrm>
            <a:prstGeom prst="ellipse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205810" y="722592"/>
              <a:ext cx="759984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ru-RU" sz="700" b="1" dirty="0">
                  <a:latin typeface="+mj-lt"/>
                  <a:sym typeface="Times New Roman"/>
                </a:rPr>
                <a:t>«вместен» 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801CCC2-1CC7-4ECD-637D-89E832C87171}"/>
              </a:ext>
            </a:extLst>
          </p:cNvPr>
          <p:cNvSpPr txBox="1"/>
          <p:nvPr/>
        </p:nvSpPr>
        <p:spPr>
          <a:xfrm>
            <a:off x="0" y="1212295"/>
            <a:ext cx="242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+mn-lt"/>
              </a:rPr>
              <a:t>Всего соседских центров - 15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4E129D-C776-B9FA-B688-66FDB2F1A539}"/>
              </a:ext>
            </a:extLst>
          </p:cNvPr>
          <p:cNvSpPr txBox="1"/>
          <p:nvPr/>
        </p:nvSpPr>
        <p:spPr>
          <a:xfrm>
            <a:off x="7534" y="3903587"/>
            <a:ext cx="241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+mn-lt"/>
              </a:rPr>
              <a:t>Соседских центров нового формата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+mn-lt"/>
              </a:rPr>
              <a:t>«вМесте» - 6</a:t>
            </a: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0C6EE613-7222-40D4-92ED-0C492F1D61A6}"/>
              </a:ext>
            </a:extLst>
          </p:cNvPr>
          <p:cNvCxnSpPr/>
          <p:nvPr/>
        </p:nvCxnSpPr>
        <p:spPr>
          <a:xfrm flipV="1">
            <a:off x="2879955" y="316092"/>
            <a:ext cx="33263" cy="1457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Рисунок 52" descr="4545765454.png">
            <a:extLst>
              <a:ext uri="{FF2B5EF4-FFF2-40B4-BE49-F238E27FC236}">
                <a16:creationId xmlns:a16="http://schemas.microsoft.com/office/drawing/2014/main" id="{090C8809-0F2F-2CF4-FD2A-03D562DA0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728" y="127665"/>
            <a:ext cx="261122" cy="248920"/>
          </a:xfrm>
          <a:prstGeom prst="ellipse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0BFEA39-6B07-7A80-C0BC-AAE152585F49}"/>
              </a:ext>
            </a:extLst>
          </p:cNvPr>
          <p:cNvSpPr txBox="1"/>
          <p:nvPr/>
        </p:nvSpPr>
        <p:spPr>
          <a:xfrm>
            <a:off x="2532030" y="428225"/>
            <a:ext cx="759984" cy="20005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ru-RU" sz="700" b="1" dirty="0">
                <a:latin typeface="+mj-lt"/>
                <a:sym typeface="Times New Roman"/>
              </a:rPr>
              <a:t>«вМесте» </a:t>
            </a: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55A5FC29-9CC4-33B9-38D3-CB37A09AE286}"/>
              </a:ext>
            </a:extLst>
          </p:cNvPr>
          <p:cNvGrpSpPr/>
          <p:nvPr/>
        </p:nvGrpSpPr>
        <p:grpSpPr>
          <a:xfrm>
            <a:off x="2422262" y="740720"/>
            <a:ext cx="1345951" cy="439154"/>
            <a:chOff x="3112431" y="141697"/>
            <a:chExt cx="1345951" cy="439154"/>
          </a:xfrm>
        </p:grpSpPr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id="{6AE28F20-5C8B-7E6F-2BFB-68264834A199}"/>
                </a:ext>
              </a:extLst>
            </p:cNvPr>
            <p:cNvCxnSpPr/>
            <p:nvPr/>
          </p:nvCxnSpPr>
          <p:spPr>
            <a:xfrm>
              <a:off x="3302494" y="292962"/>
              <a:ext cx="179744" cy="1516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Рисунок 56" descr="4545765454.png">
              <a:extLst>
                <a:ext uri="{FF2B5EF4-FFF2-40B4-BE49-F238E27FC236}">
                  <a16:creationId xmlns:a16="http://schemas.microsoft.com/office/drawing/2014/main" id="{4AD13CD9-317E-586E-B907-09A10C2B0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12431" y="141697"/>
              <a:ext cx="261122" cy="248920"/>
            </a:xfrm>
            <a:prstGeom prst="ellipse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EE9EA10-8DD0-552F-AC11-D0C1A96DAC37}"/>
                </a:ext>
              </a:extLst>
            </p:cNvPr>
            <p:cNvSpPr txBox="1"/>
            <p:nvPr/>
          </p:nvSpPr>
          <p:spPr>
            <a:xfrm>
              <a:off x="3443592" y="380796"/>
              <a:ext cx="1014790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00" b="1" dirty="0">
                  <a:latin typeface="+mj-lt"/>
                </a:rPr>
                <a:t>«ЦИОЛКОВСКИЙ»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4B6DBB5-17CF-FC99-ECEC-C051F6B1EA9D}"/>
              </a:ext>
            </a:extLst>
          </p:cNvPr>
          <p:cNvGrpSpPr/>
          <p:nvPr/>
        </p:nvGrpSpPr>
        <p:grpSpPr>
          <a:xfrm>
            <a:off x="3937653" y="3117490"/>
            <a:ext cx="1238786" cy="486114"/>
            <a:chOff x="3937653" y="3117490"/>
            <a:chExt cx="1238786" cy="486114"/>
          </a:xfrm>
        </p:grpSpPr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6F6E162D-C9AE-E817-B5F1-437B963B15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40766" y="3292253"/>
              <a:ext cx="131366" cy="1187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Рисунок 61" descr="4545765454.png">
              <a:extLst>
                <a:ext uri="{FF2B5EF4-FFF2-40B4-BE49-F238E27FC236}">
                  <a16:creationId xmlns:a16="http://schemas.microsoft.com/office/drawing/2014/main" id="{C2E26633-64C0-1EE6-4B9A-560840D0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5317" y="3117490"/>
              <a:ext cx="261122" cy="248920"/>
            </a:xfrm>
            <a:prstGeom prst="ellipse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4B8B769-384B-75E6-E09C-15073EF06790}"/>
                </a:ext>
              </a:extLst>
            </p:cNvPr>
            <p:cNvSpPr txBox="1"/>
            <p:nvPr/>
          </p:nvSpPr>
          <p:spPr>
            <a:xfrm>
              <a:off x="3937653" y="3403549"/>
              <a:ext cx="1108225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00" b="1" dirty="0">
                  <a:latin typeface="+mj-lt"/>
                </a:rPr>
                <a:t>«НА ЗАВОДСКОЙ»</a:t>
              </a: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979FBC7-65A0-C7EC-EB0F-9B9B83805D7A}"/>
              </a:ext>
            </a:extLst>
          </p:cNvPr>
          <p:cNvGrpSpPr/>
          <p:nvPr/>
        </p:nvGrpSpPr>
        <p:grpSpPr>
          <a:xfrm>
            <a:off x="6664181" y="2800074"/>
            <a:ext cx="1238786" cy="486114"/>
            <a:chOff x="3937653" y="3117490"/>
            <a:chExt cx="1238786" cy="486114"/>
          </a:xfrm>
        </p:grpSpPr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F8A52ECA-96F5-3062-1366-7737FE95A2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40766" y="3292253"/>
              <a:ext cx="131366" cy="1187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Рисунок 65" descr="4545765454.png">
              <a:extLst>
                <a:ext uri="{FF2B5EF4-FFF2-40B4-BE49-F238E27FC236}">
                  <a16:creationId xmlns:a16="http://schemas.microsoft.com/office/drawing/2014/main" id="{D6631DE4-FD6A-B020-5F94-81ED41D28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5317" y="3117490"/>
              <a:ext cx="261122" cy="248920"/>
            </a:xfrm>
            <a:prstGeom prst="ellipse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7EDB5DC-76EF-727C-1BDD-8B1DC88EA188}"/>
                </a:ext>
              </a:extLst>
            </p:cNvPr>
            <p:cNvSpPr txBox="1"/>
            <p:nvPr/>
          </p:nvSpPr>
          <p:spPr>
            <a:xfrm>
              <a:off x="3937653" y="3403549"/>
              <a:ext cx="1108225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00" b="1" dirty="0">
                  <a:latin typeface="+mj-lt"/>
                </a:rPr>
                <a:t>«вМесте»</a:t>
              </a:r>
            </a:p>
          </p:txBody>
        </p:sp>
      </p:grp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05728219-7C5E-9E4D-84D4-300277E91149}"/>
              </a:ext>
            </a:extLst>
          </p:cNvPr>
          <p:cNvCxnSpPr>
            <a:cxnSpLocks/>
          </p:cNvCxnSpPr>
          <p:nvPr/>
        </p:nvCxnSpPr>
        <p:spPr>
          <a:xfrm flipH="1" flipV="1">
            <a:off x="4845095" y="4796048"/>
            <a:ext cx="158989" cy="141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Рисунок 69" descr="4545765454.png">
            <a:extLst>
              <a:ext uri="{FF2B5EF4-FFF2-40B4-BE49-F238E27FC236}">
                <a16:creationId xmlns:a16="http://schemas.microsoft.com/office/drawing/2014/main" id="{F6E8A097-81D0-1D3E-BFBA-A35AB58EF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1952" y="4887744"/>
            <a:ext cx="261122" cy="248920"/>
          </a:xfrm>
          <a:prstGeom prst="ellipse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151716C8-0788-95F3-BD57-3F0160758CFC}"/>
              </a:ext>
            </a:extLst>
          </p:cNvPr>
          <p:cNvSpPr txBox="1"/>
          <p:nvPr/>
        </p:nvSpPr>
        <p:spPr>
          <a:xfrm>
            <a:off x="4133857" y="4620534"/>
            <a:ext cx="1033714" cy="20005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ru-RU" sz="700" b="1" dirty="0">
                <a:latin typeface="+mj-lt"/>
                <a:sym typeface="Times New Roman"/>
              </a:rPr>
              <a:t>«вМесте» </a:t>
            </a:r>
          </a:p>
        </p:txBody>
      </p: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8D65587D-89F1-0BC4-F30F-3311B8D92ECF}"/>
              </a:ext>
            </a:extLst>
          </p:cNvPr>
          <p:cNvCxnSpPr>
            <a:cxnSpLocks/>
          </p:cNvCxnSpPr>
          <p:nvPr/>
        </p:nvCxnSpPr>
        <p:spPr>
          <a:xfrm flipH="1">
            <a:off x="6570185" y="2039856"/>
            <a:ext cx="184647" cy="120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Рисунок 73" descr="4545765454.png">
            <a:extLst>
              <a:ext uri="{FF2B5EF4-FFF2-40B4-BE49-F238E27FC236}">
                <a16:creationId xmlns:a16="http://schemas.microsoft.com/office/drawing/2014/main" id="{DA8EF4A0-BBC9-CF16-04A3-55F9E7294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883" y="1836806"/>
            <a:ext cx="261122" cy="248920"/>
          </a:xfrm>
          <a:prstGeom prst="ellipse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1EA7FC92-DE59-56F1-985E-F59C58763E80}"/>
              </a:ext>
            </a:extLst>
          </p:cNvPr>
          <p:cNvSpPr txBox="1"/>
          <p:nvPr/>
        </p:nvSpPr>
        <p:spPr>
          <a:xfrm>
            <a:off x="5833788" y="2160331"/>
            <a:ext cx="1013539" cy="20005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>
                <a:latin typeface="+mj-lt"/>
              </a:rPr>
              <a:t>«вМесте»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9F31F8C-5735-D8F6-E0D9-4FF58ABC136B}"/>
              </a:ext>
            </a:extLst>
          </p:cNvPr>
          <p:cNvGrpSpPr/>
          <p:nvPr/>
        </p:nvGrpSpPr>
        <p:grpSpPr>
          <a:xfrm>
            <a:off x="2489525" y="3136459"/>
            <a:ext cx="1108225" cy="524844"/>
            <a:chOff x="4267872" y="2841566"/>
            <a:chExt cx="1108225" cy="524844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E78893D1-072E-4876-F034-1325C94B64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07914" y="3076244"/>
              <a:ext cx="102566" cy="1465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Рисунок 9" descr="4545765454.png">
              <a:extLst>
                <a:ext uri="{FF2B5EF4-FFF2-40B4-BE49-F238E27FC236}">
                  <a16:creationId xmlns:a16="http://schemas.microsoft.com/office/drawing/2014/main" id="{CC30CC8C-2F02-063D-43BC-62E5D586B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5317" y="3117490"/>
              <a:ext cx="261122" cy="248920"/>
            </a:xfrm>
            <a:prstGeom prst="ellipse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E8AE46-D720-206B-FF35-205E9E549EA4}"/>
                </a:ext>
              </a:extLst>
            </p:cNvPr>
            <p:cNvSpPr txBox="1"/>
            <p:nvPr/>
          </p:nvSpPr>
          <p:spPr>
            <a:xfrm>
              <a:off x="4267872" y="2841566"/>
              <a:ext cx="1108225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00" b="1" dirty="0">
                  <a:latin typeface="+mj-lt"/>
                </a:rPr>
                <a:t>«вМесте»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BB808B3-04D1-B24F-9583-876E10A90A85}"/>
              </a:ext>
            </a:extLst>
          </p:cNvPr>
          <p:cNvSpPr txBox="1"/>
          <p:nvPr/>
        </p:nvSpPr>
        <p:spPr>
          <a:xfrm>
            <a:off x="0" y="2405489"/>
            <a:ext cx="24383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+mn-lt"/>
              </a:rPr>
              <a:t>Соседских центров на базе помещений советов ТОС - 9</a:t>
            </a:r>
          </a:p>
        </p:txBody>
      </p:sp>
    </p:spTree>
    <p:extLst>
      <p:ext uri="{BB962C8B-B14F-4D97-AF65-F5344CB8AC3E}">
        <p14:creationId xmlns:p14="http://schemas.microsoft.com/office/powerpoint/2010/main" val="39323463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830104" y="0"/>
            <a:ext cx="1313895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9969" y="184900"/>
            <a:ext cx="820574" cy="8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ru" dirty="0"/>
          </a:p>
        </p:txBody>
      </p:sp>
      <p:sp>
        <p:nvSpPr>
          <p:cNvPr id="6" name="Google Shape;74;p7"/>
          <p:cNvSpPr txBox="1">
            <a:spLocks noGrp="1"/>
          </p:cNvSpPr>
          <p:nvPr>
            <p:ph type="title"/>
          </p:nvPr>
        </p:nvSpPr>
        <p:spPr>
          <a:xfrm>
            <a:off x="177716" y="241788"/>
            <a:ext cx="7882253" cy="50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Oswald"/>
              <a:buNone/>
            </a:pPr>
            <a:r>
              <a:rPr lang="ru" sz="2000" b="1" dirty="0">
                <a:solidFill>
                  <a:srgbClr val="002060"/>
                </a:solidFill>
                <a:latin typeface="Century Gothic" pitchFamily="34" charset="0"/>
                <a:ea typeface="Oswald"/>
                <a:cs typeface="Times New Roman" panose="02020603050405020304" pitchFamily="18" charset="0"/>
                <a:sym typeface="Georgia"/>
              </a:rPr>
              <a:t>ЗАДАЧИ АНО В СОЗДАНИИ ОБЩЕСТВЕННЫХ ПРОСТРАНСТВ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66784" y="1112384"/>
          <a:ext cx="62011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66784" y="1850350"/>
          <a:ext cx="62011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02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34984" y="1088758"/>
            <a:ext cx="6307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ПОДБОР ПОМЕЩЕНИЙ, ЮРИДИЧЕСКОЕ ОФОРМЛЕНИЕ, РЕМОНТ, МАТЕРИАЛЬНО-ТЕХНИЧЕСКОЕ ОСНАЩЕНИЕ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66784" y="2573052"/>
          <a:ext cx="62011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03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34985" y="2669243"/>
            <a:ext cx="6747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ОПЛАТА КОММУНАЛЬНЫХ УСЛУГ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F704242-C179-65DD-0096-0081DCB0BC80}"/>
              </a:ext>
            </a:extLst>
          </p:cNvPr>
          <p:cNvGraphicFramePr>
            <a:graphicFrameLocks noGrp="1"/>
          </p:cNvGraphicFramePr>
          <p:nvPr/>
        </p:nvGraphicFramePr>
        <p:xfrm>
          <a:off x="366784" y="4018456"/>
          <a:ext cx="62011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AE353B-9D7E-A265-433D-3E61EC4CE782}"/>
              </a:ext>
            </a:extLst>
          </p:cNvPr>
          <p:cNvSpPr txBox="1"/>
          <p:nvPr/>
        </p:nvSpPr>
        <p:spPr>
          <a:xfrm>
            <a:off x="1034985" y="4087196"/>
            <a:ext cx="6747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ПРИВЛЕЧЕНИЕ АУДИТОРИИ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0A6BDD6-C0E4-1E47-D96F-F2E6A6585AC1}"/>
              </a:ext>
            </a:extLst>
          </p:cNvPr>
          <p:cNvGraphicFramePr>
            <a:graphicFrameLocks noGrp="1"/>
          </p:cNvGraphicFramePr>
          <p:nvPr/>
        </p:nvGraphicFramePr>
        <p:xfrm>
          <a:off x="370525" y="3295754"/>
          <a:ext cx="62011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+mj-lt"/>
                        </a:rPr>
                        <a:t>04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6CEE516-1BCB-4838-0E83-42053BC3D1F6}"/>
              </a:ext>
            </a:extLst>
          </p:cNvPr>
          <p:cNvSpPr txBox="1"/>
          <p:nvPr/>
        </p:nvSpPr>
        <p:spPr>
          <a:xfrm>
            <a:off x="1034984" y="3365755"/>
            <a:ext cx="630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НАПОЛНЕНИЕ МЕРОПРИЯТИЯМИ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1FC35B-8FBD-993A-2BA1-3B5BE12E1FBF}"/>
              </a:ext>
            </a:extLst>
          </p:cNvPr>
          <p:cNvSpPr txBox="1"/>
          <p:nvPr/>
        </p:nvSpPr>
        <p:spPr>
          <a:xfrm>
            <a:off x="1034984" y="1939158"/>
            <a:ext cx="3881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ПОДБОР И ОБУЧЕНИЕ ПЕРСОНАЛА</a:t>
            </a:r>
          </a:p>
        </p:txBody>
      </p:sp>
    </p:spTree>
    <p:extLst>
      <p:ext uri="{BB962C8B-B14F-4D97-AF65-F5344CB8AC3E}">
        <p14:creationId xmlns:p14="http://schemas.microsoft.com/office/powerpoint/2010/main" val="276424479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1405</Words>
  <Application>Microsoft Office PowerPoint</Application>
  <PresentationFormat>Экран (16:9)</PresentationFormat>
  <Paragraphs>282</Paragraphs>
  <Slides>34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Calibri Light</vt:lpstr>
      <vt:lpstr>Century Gothic</vt:lpstr>
      <vt:lpstr>Georgia</vt:lpstr>
      <vt:lpstr>Oswald</vt:lpstr>
      <vt:lpstr>Playfair Display</vt:lpstr>
      <vt:lpstr>Times New Roman</vt:lpstr>
      <vt:lpstr>Simple Light</vt:lpstr>
      <vt:lpstr>Презентация PowerPoint</vt:lpstr>
      <vt:lpstr>Презентация PowerPoint</vt:lpstr>
      <vt:lpstr>НАПРАВЛЕНИЯ РАБОТЫ АНО</vt:lpstr>
      <vt:lpstr>СОДЕЙСТВИЕ В РАЗРАБОТКЕ И РЕАЛИЗАЦИИ ГРАНТОВЫХ ПРОЕКТОВ НА ТЕРРИТОРИЯХ ТОС</vt:lpstr>
      <vt:lpstr>ТОС В НИЖНЕМ НОВГОРОДЕ</vt:lpstr>
      <vt:lpstr>ПОДДЕРЖКА ДЕЯТЕЛЬНОСТИ ТОС</vt:lpstr>
      <vt:lpstr>СЦ В НИЖНЕМ НОВГОРОДЕ</vt:lpstr>
      <vt:lpstr>Презентация PowerPoint</vt:lpstr>
      <vt:lpstr>ЗАДАЧИ АНО В СОЗДАНИИ ОБЩЕСТВЕННЫХ ПРОСТРАНСТВ</vt:lpstr>
      <vt:lpstr>СОСЕДСКИЕ ЦЕНТРЫ НОВОГО ФОРМАТА</vt:lpstr>
      <vt:lpstr>ПРОЕКТНАЯ И СОБЫТИЙНАЯ ДЕЯТЕЛЬНОСТЬ  В 2022 ГОДУ</vt:lpstr>
      <vt:lpstr>ПРОЕКТ «ВСЕМ ДВОРОМ» </vt:lpstr>
      <vt:lpstr>ПРОЕКТ «КИНОДВОРИК» </vt:lpstr>
      <vt:lpstr>ПРОЕКТ «НОВЫЙ ГОД В КАЖДЫЙ ДВОР» </vt:lpstr>
      <vt:lpstr>ПРОЕКТ «МАСЛЕНИЦА ВО ДВОРЕ» </vt:lpstr>
      <vt:lpstr>ПРОЕКТ «ИГРАЕМ ВМЕСТЕ» </vt:lpstr>
      <vt:lpstr>ПРОЕКТ «УРОКИ ЖИВОЙ ИСТОРИИ» </vt:lpstr>
      <vt:lpstr>ПРОЕКТ «ЖИВЫЕ УРОКИ РЕМЕСЛА»</vt:lpstr>
      <vt:lpstr>ПРОЕКТ «БОУЛИНГ ТУРНИР ТОС» </vt:lpstr>
      <vt:lpstr>ПРОЕКТ «СПАРТАКИАДА ТОС» </vt:lpstr>
      <vt:lpstr>ПРОЕКТ «ШКОЛА ЗДОРОВЬЯ» </vt:lpstr>
      <vt:lpstr>АКЦИИ «ТЕПЛО ДЛЯ ГЕРОЯ» и «СОГРЕВАЕМ ЛЮДЕЙ» </vt:lpstr>
      <vt:lpstr>ПРОЕКТ «ЧИСТО.КУЛЬТУРНО-ТОС» </vt:lpstr>
      <vt:lpstr>ПРОЕКТ «ЦВЕТУЩИЙ ДВОР» </vt:lpstr>
      <vt:lpstr>ПРОЕКТ «УНИВЕРСИТЕТ СТАРШЕГО ПОКОЛЕНИЯ» </vt:lpstr>
      <vt:lpstr>ПРОЕКТ «СЕРЕБРЯНЫЙ ХАКЕР» </vt:lpstr>
      <vt:lpstr>ПРОЕКТ «ЛЕКТОРИУМ»</vt:lpstr>
      <vt:lpstr>ПРОЕКТЫ ПО СОЗДАНИЮ ДЕТСКОЙ МУЛЬТИПЛИКАЦИИ</vt:lpstr>
      <vt:lpstr>ПРОЕКТ «ЛЕТО С ФУТБОЛЬНЫМ МЯЧОМ»</vt:lpstr>
      <vt:lpstr>ПРОЕКТ «ГОРИЗОНТ ВОЗМОЖНОСТЕЙ» ПОБЕДИТЕЛЬ КОНКУРСА «МОЛОДОЙ НИЖНИЙ»</vt:lpstr>
      <vt:lpstr>ПРОЕКТ «ГОВОРИМ ВМЕСТЕ» ПОБЕДИТЕЛЬ КОНКУРСА «МОЛОДОЙ НИЖНИЙ»</vt:lpstr>
      <vt:lpstr>ПРОЕКТ «ВОЖАТЫЕ ВМЕСТЕ» ПОБЕДИТЕЛЬ КОНКУРСА «МОЛОДОЙ НИЖНИЙ»</vt:lpstr>
      <vt:lpstr>КОНСУЛЬТАЦИИ ПСИХОЛОГОВ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6пк</dc:creator>
  <cp:lastModifiedBy>anotos anotos</cp:lastModifiedBy>
  <cp:revision>159</cp:revision>
  <dcterms:modified xsi:type="dcterms:W3CDTF">2023-05-23T11:56:11Z</dcterms:modified>
</cp:coreProperties>
</file>