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6" r:id="rId8"/>
    <p:sldId id="263" r:id="rId9"/>
    <p:sldId id="267" r:id="rId10"/>
    <p:sldId id="268" r:id="rId11"/>
    <p:sldId id="269" r:id="rId12"/>
    <p:sldId id="264" r:id="rId13"/>
    <p:sldId id="265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-42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BBD1F-9EEF-46D5-931E-7304655ACB9D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BA7A-2AE5-419B-92A1-7C6EA0402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966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BBD1F-9EEF-46D5-931E-7304655ACB9D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BA7A-2AE5-419B-92A1-7C6EA0402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332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BBD1F-9EEF-46D5-931E-7304655ACB9D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BA7A-2AE5-419B-92A1-7C6EA0402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327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BBD1F-9EEF-46D5-931E-7304655ACB9D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BA7A-2AE5-419B-92A1-7C6EA0402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050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BBD1F-9EEF-46D5-931E-7304655ACB9D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BA7A-2AE5-419B-92A1-7C6EA0402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7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BBD1F-9EEF-46D5-931E-7304655ACB9D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BA7A-2AE5-419B-92A1-7C6EA0402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916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BBD1F-9EEF-46D5-931E-7304655ACB9D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BA7A-2AE5-419B-92A1-7C6EA0402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222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BBD1F-9EEF-46D5-931E-7304655ACB9D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BA7A-2AE5-419B-92A1-7C6EA0402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06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BBD1F-9EEF-46D5-931E-7304655ACB9D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BA7A-2AE5-419B-92A1-7C6EA0402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101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BBD1F-9EEF-46D5-931E-7304655ACB9D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BA7A-2AE5-419B-92A1-7C6EA0402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700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BBD1F-9EEF-46D5-931E-7304655ACB9D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BA7A-2AE5-419B-92A1-7C6EA0402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832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BBD1F-9EEF-46D5-931E-7304655ACB9D}" type="datetimeFigureOut">
              <a:rPr lang="ru-RU" smtClean="0"/>
              <a:t>02.08.2023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3BA7A-2AE5-419B-92A1-7C6EA0402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828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87758" y="834887"/>
            <a:ext cx="79513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Муниципальное автономное учреждение муниципального района </a:t>
            </a:r>
            <a:r>
              <a:rPr lang="ru-RU" sz="3200" b="1" dirty="0" err="1"/>
              <a:t>Богатовский</a:t>
            </a:r>
            <a:r>
              <a:rPr lang="ru-RU" sz="3200" b="1" dirty="0"/>
              <a:t> Самарской области "Центр культурного развития"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1635" y="6294783"/>
            <a:ext cx="1975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+7 </a:t>
            </a:r>
            <a:r>
              <a:rPr lang="ru-RU" dirty="0"/>
              <a:t>(846) 662-14-31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42852" y="6294783"/>
            <a:ext cx="4532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e-mail: </a:t>
            </a:r>
            <a:r>
              <a:rPr lang="en-US" dirty="0"/>
              <a:t>culturabogatoe@mail.ru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821635" y="5618922"/>
            <a:ext cx="4275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с. Богатое, ул. Комсомольская, д. </a:t>
            </a:r>
            <a:r>
              <a:rPr lang="ru-RU" sz="2000" b="1" dirty="0" smtClean="0"/>
              <a:t>48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15010" y="4776522"/>
            <a:ext cx="45454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Директор:</a:t>
            </a:r>
            <a:endParaRPr lang="ru-RU" sz="2400" dirty="0"/>
          </a:p>
          <a:p>
            <a:r>
              <a:rPr lang="ru-RU" sz="2400" dirty="0"/>
              <a:t>Ельцова Наталья Викторовна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192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7" y="-55976"/>
            <a:ext cx="12192000" cy="69139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81739" y="599699"/>
            <a:ext cx="9487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Волонтерский </a:t>
            </a:r>
            <a:r>
              <a:rPr lang="ru-RU" dirty="0" smtClean="0"/>
              <a:t>корпус «Волонтеры культуры</a:t>
            </a:r>
            <a:r>
              <a:rPr lang="ru-RU" dirty="0" smtClean="0"/>
              <a:t>» активно участвуют в благоустройстве </a:t>
            </a:r>
          </a:p>
          <a:p>
            <a:r>
              <a:rPr lang="ru-RU" dirty="0" smtClean="0"/>
              <a:t>территорий.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2850115"/>
            <a:ext cx="2757280" cy="36763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809" y="1597540"/>
            <a:ext cx="3246782" cy="24350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809" y="4163442"/>
            <a:ext cx="3246782" cy="235557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870" y="1597540"/>
            <a:ext cx="2676939" cy="239861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312" y="2424369"/>
            <a:ext cx="2531933" cy="382445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639" y="4095971"/>
            <a:ext cx="1880855" cy="250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779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7" y="-55976"/>
            <a:ext cx="12192000" cy="69139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81739" y="599699"/>
            <a:ext cx="9487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трудные жизненные ситуации «</a:t>
            </a:r>
            <a:r>
              <a:rPr lang="ru-RU" dirty="0" smtClean="0"/>
              <a:t>Волонтеры культуры</a:t>
            </a:r>
            <a:r>
              <a:rPr lang="ru-RU" dirty="0" smtClean="0"/>
              <a:t>» всегда готовы помочь тем, кто нуждается в помощи. В период пандемии, волонтеры активно помогали, гражданам 65+ и доставляли им продуктовые пакеты.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53" y="2713240"/>
            <a:ext cx="2823541" cy="37647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229" y="2713240"/>
            <a:ext cx="2823541" cy="376472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936" y="2701368"/>
            <a:ext cx="2804077" cy="373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296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976"/>
            <a:ext cx="12192000" cy="69139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81739" y="1122363"/>
            <a:ext cx="9487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Сотрудники Культуры активно участвуют в грантах и уже есть хорошие результаты. Наши проекты, такие как фестивали «Звезды будущего», «Звездочки будущего», фото-выставка «Деревянное кружево», Кукольный театр, уже получили финансовую поддержку.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78" y="2821402"/>
            <a:ext cx="3208337" cy="320833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805204"/>
            <a:ext cx="2662997" cy="322064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444" y="3224032"/>
            <a:ext cx="3145604" cy="246875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662" y="2821403"/>
            <a:ext cx="2207375" cy="320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484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976"/>
            <a:ext cx="12192000" cy="69139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81739" y="1122363"/>
            <a:ext cx="94870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Наши творческие коллективы достойно представляют </a:t>
            </a:r>
            <a:r>
              <a:rPr lang="ru-RU" smtClean="0"/>
              <a:t>Богатовский </a:t>
            </a:r>
            <a:r>
              <a:rPr lang="ru-RU" dirty="0"/>
              <a:t>район на самых престижных конкурсах и фестивалях Областного, Всероссийского и </a:t>
            </a:r>
            <a:endParaRPr lang="ru-RU" dirty="0" smtClean="0"/>
          </a:p>
          <a:p>
            <a:pPr algn="ctr"/>
            <a:r>
              <a:rPr lang="ru-RU" dirty="0" smtClean="0"/>
              <a:t>Международного </a:t>
            </a:r>
            <a:r>
              <a:rPr lang="ru-RU" dirty="0"/>
              <a:t>уровней</a:t>
            </a:r>
            <a:r>
              <a:rPr lang="ru-RU" dirty="0" smtClean="0"/>
              <a:t>.</a:t>
            </a:r>
          </a:p>
          <a:p>
            <a:pPr algn="ctr"/>
            <a:r>
              <a:rPr lang="ru-RU" dirty="0"/>
              <a:t>Мы всегда рады видеть Вас в </a:t>
            </a:r>
            <a:r>
              <a:rPr lang="ru-RU" dirty="0" smtClean="0"/>
              <a:t>наших Домах </a:t>
            </a:r>
            <a:r>
              <a:rPr lang="ru-RU" dirty="0"/>
              <a:t>культуры!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39" y="3053315"/>
            <a:ext cx="3269974" cy="326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634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758" y="652476"/>
            <a:ext cx="8580841" cy="571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885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976"/>
            <a:ext cx="12192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3339" y="2703443"/>
            <a:ext cx="1171001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/>
              <a:t>Работа ведётся по следующим направлениям:</a:t>
            </a:r>
            <a:endParaRPr lang="ru-RU" sz="2400" dirty="0"/>
          </a:p>
          <a:p>
            <a:pPr marL="285750" indent="-285750">
              <a:buFontTx/>
              <a:buChar char="-"/>
            </a:pPr>
            <a:r>
              <a:rPr lang="ru-RU" sz="2400" dirty="0" smtClean="0"/>
              <a:t>Работа </a:t>
            </a:r>
            <a:r>
              <a:rPr lang="ru-RU" sz="2400" dirty="0"/>
              <a:t>с детьми и подростками;</a:t>
            </a:r>
            <a:br>
              <a:rPr lang="ru-RU" sz="2400" dirty="0"/>
            </a:br>
            <a:r>
              <a:rPr lang="ru-RU" sz="2400" dirty="0"/>
              <a:t>- организация досуговой деятельности молодёжи;</a:t>
            </a:r>
            <a:br>
              <a:rPr lang="ru-RU" sz="2400" dirty="0"/>
            </a:br>
            <a:r>
              <a:rPr lang="ru-RU" sz="2400" dirty="0"/>
              <a:t>- работа с населением среднего, старшего и пожилого возрастов;</a:t>
            </a:r>
            <a:br>
              <a:rPr lang="ru-RU" sz="2400" dirty="0"/>
            </a:br>
            <a:r>
              <a:rPr lang="ru-RU" sz="2400" dirty="0"/>
              <a:t>- организация семейного досуга;</a:t>
            </a:r>
            <a:br>
              <a:rPr lang="ru-RU" sz="2400" dirty="0"/>
            </a:br>
            <a:r>
              <a:rPr lang="ru-RU" sz="2400" dirty="0"/>
              <a:t>- возрождение и сохранение традиционной народной культуры;</a:t>
            </a:r>
            <a:br>
              <a:rPr lang="ru-RU" sz="2400" dirty="0"/>
            </a:br>
            <a:r>
              <a:rPr lang="ru-RU" sz="2400" dirty="0"/>
              <a:t>- духовно-нравственное и патриотическое воспитание населения;</a:t>
            </a:r>
            <a:br>
              <a:rPr lang="ru-RU" sz="2400" dirty="0"/>
            </a:br>
            <a:r>
              <a:rPr lang="ru-RU" sz="2400" dirty="0"/>
              <a:t>- организация и проведение мероприятий, а также организация административно-хозяйственной </a:t>
            </a:r>
            <a:r>
              <a:rPr lang="ru-RU" sz="2400" dirty="0" smtClean="0"/>
              <a:t>деятельности </a:t>
            </a:r>
            <a:r>
              <a:rPr lang="ru-RU" sz="2400" dirty="0"/>
              <a:t>учреждения культуры.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611" y="265043"/>
            <a:ext cx="4056750" cy="270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460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39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8782" y="2444760"/>
            <a:ext cx="3024475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Основной целью деятельности МАУ ЦКР является создание условий для организации досуга </a:t>
            </a:r>
            <a:r>
              <a:rPr lang="ru-RU" dirty="0" smtClean="0"/>
              <a:t>и </a:t>
            </a:r>
            <a:r>
              <a:rPr lang="ru-RU" dirty="0"/>
              <a:t>отдыха жителей </a:t>
            </a:r>
            <a:endParaRPr lang="ru-RU" dirty="0" smtClean="0"/>
          </a:p>
          <a:p>
            <a:r>
              <a:rPr lang="ru-RU" dirty="0" err="1" smtClean="0"/>
              <a:t>Богатовского</a:t>
            </a:r>
            <a:r>
              <a:rPr lang="ru-RU" dirty="0" smtClean="0"/>
              <a:t> </a:t>
            </a:r>
            <a:r>
              <a:rPr lang="ru-RU" dirty="0"/>
              <a:t>района и предоставление населению разнообразных услуг </a:t>
            </a:r>
            <a:r>
              <a:rPr lang="ru-RU" dirty="0" smtClean="0"/>
              <a:t>социально–культурного </a:t>
            </a:r>
            <a:r>
              <a:rPr lang="ru-RU" dirty="0"/>
              <a:t>и развлекательного </a:t>
            </a:r>
            <a:endParaRPr lang="ru-RU" dirty="0" smtClean="0"/>
          </a:p>
          <a:p>
            <a:r>
              <a:rPr lang="ru-RU" dirty="0" smtClean="0"/>
              <a:t>характера</a:t>
            </a:r>
            <a:r>
              <a:rPr lang="ru-RU" dirty="0"/>
              <a:t>. Сотрудники МАУ ЦКР ставят пред </a:t>
            </a:r>
            <a:r>
              <a:rPr lang="ru-RU" dirty="0" smtClean="0"/>
              <a:t>собой </a:t>
            </a:r>
            <a:r>
              <a:rPr lang="ru-RU" dirty="0"/>
              <a:t>главные задачи:</a:t>
            </a:r>
          </a:p>
          <a:p>
            <a:r>
              <a:rPr lang="ru-RU" dirty="0"/>
              <a:t>- Реализация творческого потенциала различных категорий населения.</a:t>
            </a:r>
          </a:p>
          <a:p>
            <a:r>
              <a:rPr lang="ru-RU" dirty="0"/>
              <a:t> - Предоставление посетителям различных возрастных категорий широкого спектра досуговых услуг </a:t>
            </a:r>
            <a:r>
              <a:rPr lang="ru-RU" dirty="0" smtClean="0"/>
              <a:t>в </a:t>
            </a:r>
            <a:r>
              <a:rPr lang="ru-RU" dirty="0"/>
              <a:t>массовой и </a:t>
            </a:r>
            <a:endParaRPr lang="ru-RU" dirty="0" smtClean="0"/>
          </a:p>
          <a:p>
            <a:r>
              <a:rPr lang="ru-RU" dirty="0" smtClean="0"/>
              <a:t>индивидуальной </a:t>
            </a:r>
            <a:r>
              <a:rPr lang="ru-RU" dirty="0"/>
              <a:t>форме.</a:t>
            </a:r>
          </a:p>
          <a:p>
            <a:r>
              <a:rPr lang="ru-RU" dirty="0"/>
              <a:t>- Внедрение инновационных форм и методов культурно–досуговой деятельности.</a:t>
            </a:r>
          </a:p>
          <a:p>
            <a:r>
              <a:rPr lang="ru-RU" dirty="0" smtClean="0"/>
              <a:t>- Сохранение </a:t>
            </a:r>
            <a:r>
              <a:rPr lang="ru-RU" dirty="0" err="1"/>
              <a:t>историко</a:t>
            </a:r>
            <a:r>
              <a:rPr lang="ru-RU" dirty="0"/>
              <a:t>–культурного достояния поселения, сохранение и развитие народной традиционной </a:t>
            </a:r>
            <a:r>
              <a:rPr lang="ru-RU" dirty="0" smtClean="0"/>
              <a:t>культуры</a:t>
            </a:r>
            <a:r>
              <a:rPr lang="ru-RU" dirty="0"/>
              <a:t>.</a:t>
            </a:r>
          </a:p>
          <a:p>
            <a:r>
              <a:rPr lang="ru-RU" dirty="0"/>
              <a:t> - Формирование у молодежи установок на здоровый образ жизни и содействие профилактике асоциальных явлений </a:t>
            </a:r>
            <a:endParaRPr lang="ru-RU" dirty="0" smtClean="0"/>
          </a:p>
          <a:p>
            <a:r>
              <a:rPr lang="ru-RU" dirty="0" smtClean="0"/>
              <a:t>– </a:t>
            </a:r>
            <a:r>
              <a:rPr lang="ru-RU" dirty="0"/>
              <a:t>безнадзорности, алкоголизма, наркомании и преступности среди подростков.</a:t>
            </a:r>
          </a:p>
          <a:p>
            <a:r>
              <a:rPr lang="ru-RU" dirty="0"/>
              <a:t> - Участие в реализации творческих и социальных проектов, направленных на развитие сферы культуры поселения.</a:t>
            </a:r>
          </a:p>
          <a:p>
            <a:r>
              <a:rPr lang="ru-RU" dirty="0"/>
              <a:t>- Организация повседневного досуга населения всех категорий;</a:t>
            </a:r>
          </a:p>
          <a:p>
            <a:r>
              <a:rPr lang="ru-RU" dirty="0"/>
              <a:t>- Организацию культурного обслуживания населения;</a:t>
            </a:r>
          </a:p>
          <a:p>
            <a:r>
              <a:rPr lang="ru-RU" dirty="0"/>
              <a:t>- Развитие любительского художественного творчества.</a:t>
            </a: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939" y="201545"/>
            <a:ext cx="2981739" cy="22363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397" y="201546"/>
            <a:ext cx="3354456" cy="22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348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39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45565" y="1122363"/>
            <a:ext cx="53559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4 наших коллектива имеют звание «народный»: </a:t>
            </a:r>
            <a:endParaRPr lang="ru-RU" dirty="0" smtClean="0"/>
          </a:p>
          <a:p>
            <a:r>
              <a:rPr lang="ru-RU" dirty="0" smtClean="0"/>
              <a:t>Самодеятельный </a:t>
            </a:r>
            <a:r>
              <a:rPr lang="ru-RU" dirty="0"/>
              <a:t>хор ветеранов, </a:t>
            </a:r>
            <a:endParaRPr lang="ru-RU" dirty="0" smtClean="0"/>
          </a:p>
          <a:p>
            <a:r>
              <a:rPr lang="ru-RU" dirty="0"/>
              <a:t>Х</a:t>
            </a:r>
            <a:r>
              <a:rPr lang="ru-RU" dirty="0" smtClean="0"/>
              <a:t>ореографические </a:t>
            </a:r>
            <a:r>
              <a:rPr lang="ru-RU" dirty="0"/>
              <a:t>коллективы «Шарм» и «Грация», </a:t>
            </a:r>
            <a:endParaRPr lang="ru-RU" dirty="0" smtClean="0"/>
          </a:p>
          <a:p>
            <a:r>
              <a:rPr lang="ru-RU" dirty="0"/>
              <a:t>Н</a:t>
            </a:r>
            <a:r>
              <a:rPr lang="ru-RU" dirty="0" smtClean="0"/>
              <a:t>ародный </a:t>
            </a:r>
            <a:r>
              <a:rPr lang="ru-RU" dirty="0"/>
              <a:t>театр "Овация".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91" y="2599631"/>
            <a:ext cx="3677912" cy="245098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059" y="4369290"/>
            <a:ext cx="3678353" cy="22124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583" y="2696091"/>
            <a:ext cx="3405141" cy="225590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525" y="4369290"/>
            <a:ext cx="3304009" cy="191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650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976"/>
            <a:ext cx="12192000" cy="69139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81739" y="1122363"/>
            <a:ext cx="9487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Плане-мероприятий культурного развития населения на территории </a:t>
            </a:r>
            <a:r>
              <a:rPr lang="ru-RU" dirty="0" err="1" smtClean="0"/>
              <a:t>м.р</a:t>
            </a:r>
            <a:r>
              <a:rPr lang="ru-RU" dirty="0" smtClean="0"/>
              <a:t>. </a:t>
            </a:r>
            <a:r>
              <a:rPr lang="ru-RU" dirty="0" err="1" smtClean="0"/>
              <a:t>Богатовский</a:t>
            </a:r>
            <a:r>
              <a:rPr lang="ru-RU" dirty="0" smtClean="0"/>
              <a:t> огромное количество фестивалей и мероприятий: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70" y="2683421"/>
            <a:ext cx="3399183" cy="22661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7370" y="2393262"/>
            <a:ext cx="1934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Звезды будущего</a:t>
            </a:r>
            <a:endParaRPr lang="ru-RU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675" y="2654977"/>
            <a:ext cx="3396601" cy="225024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56382" y="2316163"/>
            <a:ext cx="1963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Удел Богородицы</a:t>
            </a:r>
            <a:endParaRPr lang="ru-RU" b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398" y="2654977"/>
            <a:ext cx="3025541" cy="226915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241959" y="2314089"/>
            <a:ext cx="2157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День защиты детей</a:t>
            </a:r>
            <a:endParaRPr lang="ru-RU" b="1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1" y="4483493"/>
            <a:ext cx="3374526" cy="20850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813166" y="6480290"/>
            <a:ext cx="1902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Конкурсы чтецов</a:t>
            </a:r>
            <a:endParaRPr lang="ru-RU" b="1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904" y="4488051"/>
            <a:ext cx="3140297" cy="208044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252309" y="6480290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Выставки</a:t>
            </a:r>
            <a:endParaRPr lang="ru-RU" b="1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544" y="4489893"/>
            <a:ext cx="2769317" cy="207698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562732" y="6488668"/>
            <a:ext cx="3403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Мастер-классы и многое другое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09387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7" y="-55976"/>
            <a:ext cx="12192000" cy="69139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81739" y="1122363"/>
            <a:ext cx="9487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базе МАУ «ЦКР» открыт волонтерский корпус «Волонтеры культуры»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981739" y="1592800"/>
            <a:ext cx="4559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Приглашаем Всех желающих в нашу семью: </a:t>
            </a:r>
          </a:p>
          <a:p>
            <a:r>
              <a:rPr lang="en-US" dirty="0" smtClean="0"/>
              <a:t>https</a:t>
            </a:r>
            <a:r>
              <a:rPr lang="en-US" dirty="0"/>
              <a:t>://dobro.ru/organizations/10028607/info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71061" y="2703443"/>
            <a:ext cx="1171788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Мы формируем сообщество активных граждан, участвующих в </a:t>
            </a:r>
            <a:r>
              <a:rPr lang="ru-RU" dirty="0" err="1"/>
              <a:t>волонтерскои</a:t>
            </a:r>
            <a:r>
              <a:rPr lang="ru-RU" dirty="0"/>
              <a:t>̆ деятельности в сфере </a:t>
            </a:r>
            <a:r>
              <a:rPr lang="ru-RU" dirty="0" smtClean="0"/>
              <a:t>культуры. </a:t>
            </a:r>
            <a:r>
              <a:rPr lang="ru-RU" dirty="0"/>
              <a:t> </a:t>
            </a:r>
            <a:endParaRPr lang="ru-RU" dirty="0" smtClean="0"/>
          </a:p>
          <a:p>
            <a:r>
              <a:rPr lang="ru-RU" dirty="0" smtClean="0"/>
              <a:t>Деятельность «</a:t>
            </a:r>
            <a:r>
              <a:rPr lang="ru-RU" b="1" dirty="0" smtClean="0"/>
              <a:t>Волонтеров</a:t>
            </a:r>
            <a:r>
              <a:rPr lang="ru-RU" dirty="0"/>
              <a:t> </a:t>
            </a:r>
            <a:r>
              <a:rPr lang="ru-RU" b="1" dirty="0"/>
              <a:t>культуры</a:t>
            </a:r>
            <a:r>
              <a:rPr lang="ru-RU" dirty="0" smtClean="0"/>
              <a:t>» </a:t>
            </a:r>
            <a:r>
              <a:rPr lang="ru-RU" dirty="0" err="1" smtClean="0"/>
              <a:t>м.р</a:t>
            </a:r>
            <a:r>
              <a:rPr lang="ru-RU" dirty="0" smtClean="0"/>
              <a:t>. </a:t>
            </a:r>
            <a:r>
              <a:rPr lang="ru-RU" dirty="0" err="1" smtClean="0"/>
              <a:t>Богатовский</a:t>
            </a:r>
            <a:r>
              <a:rPr lang="ru-RU" dirty="0" smtClean="0"/>
              <a:t> </a:t>
            </a:r>
            <a:r>
              <a:rPr lang="ru-RU" dirty="0"/>
              <a:t>направлена на обеспечение </a:t>
            </a:r>
            <a:r>
              <a:rPr lang="ru-RU" dirty="0" smtClean="0"/>
              <a:t>сохранения </a:t>
            </a:r>
            <a:r>
              <a:rPr lang="ru-RU" dirty="0"/>
              <a:t>культурного </a:t>
            </a:r>
            <a:endParaRPr lang="ru-RU" dirty="0" smtClean="0"/>
          </a:p>
          <a:p>
            <a:r>
              <a:rPr lang="ru-RU" dirty="0" smtClean="0"/>
              <a:t>наследия народов </a:t>
            </a:r>
            <a:r>
              <a:rPr lang="ru-RU" dirty="0"/>
              <a:t>и участвуют в общественной </a:t>
            </a:r>
            <a:r>
              <a:rPr lang="ru-RU" dirty="0" smtClean="0"/>
              <a:t>жизни </a:t>
            </a:r>
            <a:r>
              <a:rPr lang="ru-RU" dirty="0"/>
              <a:t>района.</a:t>
            </a:r>
            <a:r>
              <a:rPr lang="ru-RU" dirty="0" smtClean="0"/>
              <a:t> Оказывают поддержку людей находящихся в трудной</a:t>
            </a:r>
          </a:p>
          <a:p>
            <a:r>
              <a:rPr lang="ru-RU" dirty="0" smtClean="0"/>
              <a:t> жизненной ситуации. 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949" y="3974275"/>
            <a:ext cx="4192060" cy="254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067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472"/>
            <a:ext cx="12192000" cy="69139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81739" y="1122363"/>
            <a:ext cx="9487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Волонтерский </a:t>
            </a:r>
            <a:r>
              <a:rPr lang="ru-RU" dirty="0" smtClean="0"/>
              <a:t>корпус «Волонтеры культуры»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94" y="2762593"/>
            <a:ext cx="2678959" cy="357194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833" y="2762593"/>
            <a:ext cx="2696141" cy="35948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454" y="2762593"/>
            <a:ext cx="2020442" cy="359485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983" y="2762594"/>
            <a:ext cx="2684087" cy="357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212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7" y="-55976"/>
            <a:ext cx="12192000" cy="69139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81739" y="599699"/>
            <a:ext cx="9487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Волонтерский </a:t>
            </a:r>
            <a:r>
              <a:rPr lang="ru-RU" dirty="0" smtClean="0"/>
              <a:t>корпус «Волонтеры культуры</a:t>
            </a:r>
            <a:r>
              <a:rPr lang="ru-RU" dirty="0" smtClean="0"/>
              <a:t>» активно участвуют в культурно-массовых мероприятиях, проводят мастер-классы, помогают в организации и проведении фестивалей </a:t>
            </a:r>
          </a:p>
          <a:p>
            <a:r>
              <a:rPr lang="ru-RU" dirty="0" smtClean="0"/>
              <a:t>и концертов.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61" y="2435087"/>
            <a:ext cx="3763617" cy="28227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836" y="1417235"/>
            <a:ext cx="4080669" cy="27034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175" y="2435087"/>
            <a:ext cx="3577163" cy="288408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836" y="4212753"/>
            <a:ext cx="4080669" cy="229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9635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308</Words>
  <Application>Microsoft Office PowerPoint</Application>
  <PresentationFormat>Широкоэкранный</PresentationFormat>
  <Paragraphs>50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FIN</dc:creator>
  <cp:lastModifiedBy>FIN</cp:lastModifiedBy>
  <cp:revision>14</cp:revision>
  <dcterms:created xsi:type="dcterms:W3CDTF">2023-08-01T11:35:09Z</dcterms:created>
  <dcterms:modified xsi:type="dcterms:W3CDTF">2023-08-02T05:29:04Z</dcterms:modified>
</cp:coreProperties>
</file>